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7" r:id="rId4"/>
    <p:sldId id="258" r:id="rId5"/>
    <p:sldId id="262" r:id="rId6"/>
    <p:sldId id="261" r:id="rId7"/>
    <p:sldId id="265" r:id="rId8"/>
    <p:sldId id="264" r:id="rId9"/>
    <p:sldId id="266" r:id="rId10"/>
    <p:sldId id="263" r:id="rId11"/>
    <p:sldId id="267" r:id="rId12"/>
    <p:sldId id="268" r:id="rId13"/>
    <p:sldId id="269" r:id="rId14"/>
    <p:sldId id="259" r:id="rId15"/>
    <p:sldId id="271" r:id="rId16"/>
    <p:sldId id="272" r:id="rId17"/>
    <p:sldId id="270" r:id="rId18"/>
    <p:sldId id="273" r:id="rId19"/>
    <p:sldId id="274" r:id="rId2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3BF6411C-6BE6-456C-BB6B-B436024A009C}">
          <p14:sldIdLst>
            <p14:sldId id="256"/>
            <p14:sldId id="260"/>
            <p14:sldId id="257"/>
            <p14:sldId id="258"/>
            <p14:sldId id="262"/>
            <p14:sldId id="261"/>
            <p14:sldId id="265"/>
            <p14:sldId id="264"/>
            <p14:sldId id="266"/>
            <p14:sldId id="263"/>
            <p14:sldId id="267"/>
            <p14:sldId id="268"/>
            <p14:sldId id="269"/>
            <p14:sldId id="259"/>
            <p14:sldId id="271"/>
            <p14:sldId id="272"/>
            <p14:sldId id="270"/>
            <p14:sldId id="273"/>
            <p14:sldId id="274"/>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04/01/2013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04/01/2013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04/01/2013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04/01/2013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04/01/2013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04/01/2013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04/01/2013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04/01/2013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es.wikipedia.org/wiki/Maldici%C3%B3n" TargetMode="External"/><Relationship Id="rId2" Type="http://schemas.openxmlformats.org/officeDocument/2006/relationships/hyperlink" Target="http://es.wikipedia.org/w/index.php?title=Condena&amp;action=edit&amp;redlink=1" TargetMode="Externa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hyperlink" Target="http://es.wikipedia.org/wiki/Mal"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rot="20796259">
            <a:off x="362461" y="821604"/>
            <a:ext cx="8512497" cy="1470025"/>
          </a:xfrm>
        </p:spPr>
        <p:txBody>
          <a:bodyPr>
            <a:normAutofit/>
          </a:bodyPr>
          <a:lstStyle/>
          <a:p>
            <a:r>
              <a:rPr lang="es-CO" sz="4800" b="1" dirty="0" smtClean="0">
                <a:solidFill>
                  <a:srgbClr val="FF0000"/>
                </a:solidFill>
                <a:latin typeface="Algerian" pitchFamily="82" charset="0"/>
              </a:rPr>
              <a:t>LAS SIETE ABOMINACIONES</a:t>
            </a:r>
            <a:endParaRPr lang="es-CO" sz="4800" b="1" dirty="0">
              <a:solidFill>
                <a:srgbClr val="FF0000"/>
              </a:solidFill>
              <a:latin typeface="Algerian" pitchFamily="82" charset="0"/>
            </a:endParaRPr>
          </a:p>
        </p:txBody>
      </p:sp>
      <p:sp>
        <p:nvSpPr>
          <p:cNvPr id="3" name="2 Subtítulo"/>
          <p:cNvSpPr>
            <a:spLocks noGrp="1"/>
          </p:cNvSpPr>
          <p:nvPr>
            <p:ph type="subTitle" idx="1"/>
          </p:nvPr>
        </p:nvSpPr>
        <p:spPr>
          <a:xfrm rot="20433672">
            <a:off x="611560" y="3068960"/>
            <a:ext cx="3384376" cy="1752600"/>
          </a:xfrm>
        </p:spPr>
        <p:txBody>
          <a:bodyPr>
            <a:noAutofit/>
          </a:bodyPr>
          <a:lstStyle/>
          <a:p>
            <a:r>
              <a:rPr lang="es-CO" sz="4400" dirty="0" smtClean="0">
                <a:solidFill>
                  <a:schemeClr val="tx1"/>
                </a:solidFill>
              </a:rPr>
              <a:t>Texto base: Prov.6:16-19.</a:t>
            </a:r>
            <a:endParaRPr lang="es-CO" sz="4400" dirty="0">
              <a:solidFill>
                <a:schemeClr val="tx1"/>
              </a:solidFill>
            </a:endParaRPr>
          </a:p>
        </p:txBody>
      </p:sp>
      <p:sp>
        <p:nvSpPr>
          <p:cNvPr id="4" name="AutoShape 2" descr="data:image/jpeg;base64,/9j/4AAQSkZJRgABAQAAAQABAAD/2wCEAAkGBhQSERUUExQWFRQWGBwaGRgYFxgcGhoaGBgXFx8YGhkcHCYeHBkjHBgYIC8gIycpLCwsGB4xNTAqNSYrLCkBCQoKDgwOGg8PGiwkHyQsLCwqKiwsLC8sLSwsLCksLCwsLCwsLCwsLCwsLCwsLCwsLCwsLCwsLCwsLCwsLCwsLP/AABEIAMIBAwMBIgACEQEDEQH/xAAcAAACAgMBAQAAAAAAAAAAAAAEBQMGAAIHAQj/xABCEAABAgQEAwYEBQEHAwQDAAABAhEAAwQhBRIxQVFhcQYTIjKBkaGxwdEUQlLh8CMHFTRicpLxM4LCJEOisxZTsv/EABkBAAMBAQEAAAAAAAAAAAAAAAIDBAEABf/EAC0RAAICAgICAgEDAwQDAAAAAAECABEDIRIxBEETIlEUMmEzQnEjgZGxUtHh/9oADAMBAAIRAxEAPwDZJAD6DjHMKplTJvArJ9yb/KHU/FpplgTFvsAEgPoNBrt7xNNwbuCFTGClp0BdlOBm0DaiznSFM3Ianntm5AkDQkGABclCiRmk5sp/ylgfa8N5svKzXSbpI+XWHHZCiT+Fy2U6l59wS7fJohxCiFMPECacln3lPx/yPvt0hlaleM6ER11Ux4xph+JETEq0Yg+0SYnRAKDqLK0UNOhiKRgkxKwQygdwePR4TxPK5WrrVS44kjvyki6j8ma8KMVw0ySlrln6seEWDB19zKBmN4dNeH3gmqm9+nwAMkeIs5APyfjHOoJ33MRyoodSiy8GKpR/U+YfMiBcRwolCg3mAZ9bJCnHG5boYsn4Xu6gBC3zDxBvh0tzhnhpCqxKAxSlCn4Plv66e8YCDqLyoWXR/mc/pq1CzknIUCEhKWZkkfmD3B31ZjBtbhXcrSmXPXnWlwEh0lWjAg2c8i0W/tJ2XQqaDKR4lPoLOASW9BpFUxHDJyQCUqJBsR5gw0fa3HhFI/5kLuQYUqiSamXIKlKmAZlnMVBmvdg3HfzCF8/DpC0TJqVDIlZCUlSRmIN1m4OXVg97etdm1E0LUQtYUqxLkKI5l+LRvSYNMUQcpPp6a6RoY+hNLL3GCpH4hZKBlFkskAJCXszM+hJJActYR1Hsrh/dytGDt1axLcHhN2H7JKAzrsH+jW+8X3ugBwA+kYZ2MG+RnP8At1XTULSEt3YHiBFi/E3DMeW+sVtFfPpFEyVNKLEIspLEXsdCGu3EQ37Q1M6bNXMShYlOEhJBJIAbMwuObFw8B/h+9ld2R40+Ic0Zg7WD2A4G0SsbMgfMRkLAyatmoGebMIJKgoO91FLNa+nDnyin4igzpwCUkzFqbQDMTYAJ/Lwh1jVcVK7mWHCCQ4uSrfLwAZnHDWFuGldPUJn5M/dKBIJtw1439xvHXZqN8Y8W5E7nlPiNTSHIoFh+Rb26HUdNOUMpXbOX/wC5KUk8mPyKY6BhtbS4jLfICpPmQoeNL8xtwILQtxnsTSolrmEqRlD+YN8RqzwrJ4WHL9v/AJPaXNKjO7WSCCBLmF/T/wA4zDJsyoUEyZeRJOpvrzZhFywnsVREZkETRxzhXy0hnPxOnkEygwWlL5ADoBuWaOx+HhTfcDJm9kyLCsBTJl5dVHzK3J+0VXFOxUxJJQykO5Zgoh/zAAD2i94XVidJlzR+dIPQ7j0LiJ1Ii2gwk2TGMgnJO0lN4Elh4Qx4jQvzGtukKqHA58xQARcpSpLkDwEquH2OU+0dTxTsoicpJPkzZlDiwIYHYF7xHU0YRVSyAyVSigcP6anA/wBqz7QJWtxeDGVFNKHV9iZwk96pQC0XyXLJ3BU/8c3gChrTLTOkOwmBKkHcFKnsXDKbflHWFyQQRxjl/arDTTzgU7Gx+I+A+cERqhHVSkCQScOnJzZJpTn8wJId/wBTE8fjAtHiCqeaxdJSS+h/594NpvEVM5AQ/E+YEK6nNHs6nE8HZYDEMeOofeEA3PO+U3Tyw03aynUgFS8qiLjKq3sIyK7KkgAADSPY35jC/V16hs2mzKD6BsoDEjhpZ4Jx1M0TJYmlyEZr6gAqLKbmBF2o8GlpZQQkKbZ9eTwVNwyWvMVJCsychf8AS7t7/IQwYhCTxiAbMC7MUeSmljcpzK/1L8R+cVLtZWTZi5iBMX3YH/TDMQ7PbUDcGOi00gJSANAGHQQoxDswCozEqCdSc2g3Jfh1jXWxG5g4A4SgUEwiWULdUpJNzqhj/wDzf0+Vgk1glygmUgs7pVmCiLbBuPCB8WoECX/SAmFRzFILJ3ZTakEuwivya2dIJKgMpOlmB5AG0J5cdQMGffFzL1MqFzKbMoMcw8oO4IGYOeA2G8RUtAVSQFlSBdTJ1JNrjoBfXWF1Hi6pjFICh0LO12IN/gflElQifNZBUo7BKba7WvrC8jC+rnsY1Nd1C6jEESRlQQqYLA6swa55bAcIZdipYSpUyYQCQwJfUkEl9PeE2G9nVqzsycgBVm0D6BtXMXXBsVlSpKUqIQ22pJ301LxuME/Z9fiLy5FQ/GuyY1nJlLT4lJIszKu+xSQXfg14jGAy1F151lmZSnbQ7b6avAtdjBQjvJaEkOHJ1AO7D7wHUUQmSpsyWVCZM8SiFK8WX8pDszWZuEO+Qeov4248vUyv7KUiSVFeS97jU8mJidNDTU8szEy8+W7libm5Ym3sIXYarvpJQdSLddQfdoNwab3kooVwKT8RArnZoa4QULDuS/3+VS1LQgOA7KOrX29Y9pMUXNlFQICmLMLO1tXhRggyqVKVsSD8oJ7O+Eqln8qiPYtC1c3uHjxqyH8iKaCmTPClLAK7kEABjyAgzs7TJXLdQdXEx5hUrJPmS9goj0f7RP2cOXODbKS/JjAoxBg4sGMo31F/4ins/QoU5UkE9APlBOB4YiajxpBvwA+QhQnFFIzJk+Yq8zOAHOnEwRg+LTZCSGCxsTZvbWJ/1So1ExmPxEOM2os9ak+A0yE1C1oSkEFSQQG8JOhZn0GsM0TfxE0FSUlEorASbhRNgog7hj7whoqqbJXmACkm5DM783LQxwHFpUsNMVlUToQfd9GgsflKzVc1PFCIbEqs7swuXUr/AA0xQUlRZixF7Jd7toX4RsunmBUyZMcTEhm1uoXP1vuDFmwRLqXMVuSo/EmDOz0kqzTDqsk+8OB5NIj4YyqWJIqV3s9i9RTyEyxLSoOSnMVApSbnM3PQczDqV2rKEg1CEoKvKEqJUbt5W+sDhPfzpjOJZ8LJLWFncaPA2H4Ej8WGUpUqUXykkuodToFfKDV/QiVxeR6NgS55XGjfTlCrHZJ7sTAHMpWe2pABCwOqCr1aG/4hJOVxmZ8r3bi2sYtEUggyiKkkKAKSCCHBGnWOb9qKoLnBBzOVbjg7O+g+jxZ8arpmHWAzU5U6TqUB7yy2gv4VdBtC/A8ORiVTNqlIKZIdCQ7KUSGKiXsW2Gj9Y7fUUy8iCPUT9l8qZEwD/qE5FlRbKkXAT9ydomWEeEhSlXtlF/c29okXgXc1kxCt5a8h/UUpzJ23APDeCsIwozAJigQlTAPuQA5H+V3+MAVN1IPIwsW5Dqemlk7pLsCb8Q8ZGmJU0zvVZZJUmzEPewjIZX8QOB/AlrxTH5FKkGcsJfQXKj0AhFO/tPpwC0ucxFjlSH53XpCnt7g0wThUAZpdgbPkI4j4xUVUBmkq7wKWTfMbq5udYBnC9z2lxFxqdUoP7SKJTArWj/Ugt/8AF4Vdsu1iJ4EqRMSpB8zHzHVi/wCUa8zHOKvC5kvzoUnqIEKYE/caMDLhJHHqXuTVNUDxO6AkjgUpBb5wbimFpX4gElZ3PyLNfnFAoMRmSVhctZSobj9xBqcYWo5iolRLk3D+1vhCzjYDU85vBYG1adU/svpWp5qFDSa7EcUp+xi2VFTJkliEhR0AAf8AbqY5p2P7XLQTLCSyi7BQKt7JJILNFyGKUtSjJnCFDR3SoH115wfIgUZ6OJH4C+4TOoVDvJud0LVmWgcAAA6tSLaWgiZTIqJGRLDdLWZX81hbhdeqWsy17eoI+oMElP4eYCn/AKS9P8p4QkP+ZRjVXHH3IMHqPNKmC4dJB9iIIwyYZMwylHS6TxB0MbYzSOBPl6p83McfSBMVqXkCakArlszlnBLN7l/eAP0MPCaPBvc0rlJpZ5LgIX4hy4gevzELkdpUpnKVLsFXZWr7+EOWe92iu1k9a13Upa3YXJ1uw5CLDhuDpSPKCprq4xG2VibGgZUmFcQ2e5ucRV3pmsCVM4DjZnu8T0mMf+ozlBSlbOxdiA17DrHk2gALsx5QFVSVSxmTs+zm/wAYV8mQG7hIiDr3HtRKarJGigkvto30MJe0VSqQmcAWK1sOYU5LekCU3aNaFHuyBNA1HlUBsRofpdoG7X4mup7iapThmUnZKwWOl7gA3ioZg113Ax4WxtR6M0mqCQAGBA16RvR1YPC+sAzKNUwy0SxmK7JTzPAnrD6k/szqUrCSpGQm6kkuBq+Wz8NYj/TNlGpSXxqPsZtLrBuzRBitKk3t6Rbz2FldyEA+Mfnu56h2ijYmldPNUhYfIWfbkfaF5PGyYhs3BxumQ/XuE4dWmXLVIILrHhPIs4Po8WSYvuKUkWURlT1V+zn0imCsBWlQ129DFyrZCqgSShJ7tsx6m3wA+MX+M5oqexJ/JHBde4FSo7mQV/m0T/qOntr6QXhUhMmUVrswcmNaunK5yZbeGWHP+o/YN8Y0xqYVqTIToGK+uw9NfWKl+ouTn6Y69mA4fIM2YqcvUl+g+wEMKDFZi1qysZYsH1PN+cQVqbCQjU+c8Bw9denWCqiamllCzqNkjieJ5CNTW4IRVS27Mr3bGetaZksp8SkAAJU+pDHpubaQl7DdshTSzSzJU1a0rOQS0gkkm6SHGhe/OLNQ0PmmzjrdRMD4Vh6RPmT5MoAqTlSCSNG5FnbQQ1MnI7kmPAw5EdRT2wxlSghRpp0pQdioo0/7VEhn4fmMXDDEIXTyii6Micv+2K/NlrUFpnhlzAxNjl3SzaJFjzLvC3sRjpkTjSTSyFKOR/yLcun/AEqLtz/1Q4H3MDBiR+Jeu7jI2VOT+oe8ZBzLEVSMaklUwFQIKmslSgRlSCbAhneKV25kyJcyWqnCGWFZwm4cEap2PtHTaaSEpCR1J4k3J9TGlbg8qeGmy0rHMX99YArYoxlkbE5LhGEqqR4ZiwXbKlBVrwDw5H9lNUoPnlOdlOD6sCH9YuPZHBkSzMWlAQlRJSkPYEsBffKAfWGuL4qqWkiUgrXuwcIB3PE8vfmAVVHUzHmysCWaclxLsDUSVBKu5JVoAu/UhrCNpXYGqIcSEq5iYPvHQ6OulzE5Vh3uX1J4vq8TfhVyfFKJWjcfmH3EJ+QH1LMZDCid/wC05mrs5OlqyrkkHkv9jDFGHz0i0mYQL+JlAeuUR0VM+VUpyrF9juDygaXKmU6gC6knRQ+XIxxO7H/ZgvyTRAlfwmpcN3JdtUzEg/7Vkv7iBp/aSeklAWFJNsk1IBHqDqOsdIkdnUpUJqiUOHMseZXQfliWsUmcnImWEA6jKCoto5Yxr5UUfcQeN7Qyv9lsSmGSszEGyTlZKlpWQDZ0uG2iq43jOciWkd2Alyl38Wr/ADYXi9y1qpVHuwlBIDsEueDkX+MUftLhSitc1LrzF1AsD8DEWfImQUuv4lOG+VvswDB6tEssSCC5Ur9L6A8NPcxYV45LStKLkqbQOL6afSKdTsv82VTAWLOefyhrh6FplrQhCVKUA6inxpSP0KdwDuwiUEXTGpa6XuOKjtNLQpSVl2LAi4tzgyhxZE9Ph14b8jFIxismKWDMSlT6u4DcA23AbRDhGKmVMzOWGoD3Baw/eCA1YOoPxWOtx7jVDLkrMzZWw1zcR/PnDTsXNRNWuVNQkpqEEOsaKS5BHNn9hFSxCsXUzcxSQnbpDRZXLyd0WUhQUkhixHW0AcnBwRGHGSnE9w2rpJtJMCQR3klWZCmBcPYh7cR6R0Xs1jKqillzZiQlSnHJRSSlwHs7abez8oxXEqhTLmnMdM24B200jbD8VmUykrlLVlUQVJBsdCQxs+sMTLxJ49RL4C6/budpM2zmE3aDDJM6WolI7wBwbOQLsTw6x7TVqJyAtCnCg6b36QJVzlS0TFKDHIoAF7kpMG3kPdeohcQB13KJT4J3QUpYPhOhtaxcjYMQXi99jak5VSyfKxSLWB1b1+cUihxtImKlr8qtCegDerfGGOG4wqTOQqWQog5dbFJ29mPpC1yKhD/8yjMjOCpnSDKSS5SH4teE6+zaUFS5ZzKLllbk84Nk4qk6t6GCgsKHhLx6S5UyDU8tkIO5U0Yf+HCpk7zPfmTsIVSpJnLM6ZYDQHRKRtF2rJucBJSVo12t0J0MLKjs+J6RlJQkG6CwduJfbhAlgx4iG1ubbqVvuzUqDBpSdBxPEwTiNemnTkQHmEWGyeZ+0FYqpUhIly0nOfzNZP7wrl0qJIzzS6j6qUeX3gieOhOd+f0TqDUeHqJVMmLLm5JPz2imdrqT+p3yMxQSxUAQxG/qGI5pi8ppplQXV4ZeyfvxMEYhMkyEFCgFEhsli4PHgOsGhI76gPhRNn90VYL2nkmQjvQrvGZRCCQSCQ4I2LP6x7FYmdnFkkyypCCfCm5yjg7xkN+RfzJ+C/iXns3jKpyVpmMZktWUtoeBHx9oskiWwcxV+z1CJNXNQP8A9aT/ADncxZKipCElRvwG5JsAOZMGvUIbi5dQqWlSJYBmklgbBI0c/Qb+8CUeLGX4ZiSk8TueL79YEmipQtUxSc2YuctwOA4sBBNPjSFjKsAjgREz5De4zCVQcSLhlRh0qf4knIv9SfqN4FHfU58XiT+oaftG6cOSfFJXkPA3H3ENsIlTSSJoCZYDqXqlvqTsIHT/APuOONCLUyGiwxNUXljKsXKhYf8Ad94f0s9Mg92nxEC81TZf+2AayagpCJDy5YLqCQxXzV9tBAcxQJ1s/wDOsT5PIXFob/mEocimhs6fLTmyqUol3UXJVyB2EApnFrPzjafOkscoVpZyLl9TrbkOUCLnW1DFmiDKxY3/ANRiLWpFWVIQCSRsDvf0hPWdopYDAurow9zGmO4l4ct1Hmdd78BrFW7gqUX31MJH8z0MGAPszbE6kTFZgllM1ixcenPePaOomSyCCF8uFv5pEvcZQXv125xhljb+fUwfP1LxiUCpLMxkLcTJZJN9QL+vr1jWlQZimTLJs7ZeGpfRtIiUgu+3pDvAsWlSwrvA3BQf2YEcDGgg6MVlxFF5IJ5R4QuZtkA4u/tE9XgxlgGWSsvcc+X83hevtBPUolDIQ5ZLOSP8xJJfofpDum7RpyXCkK3YAudLFvm0LIRTUjJyjcgOFrmIOdOQH9Qv6DWK4ZBkzDLW4SToRtsbbw0n49OSslJUEmxVYlidzfpDjG5UifTuVJCgHSX+fKCTiBQm8mB+3RiCjVPlOZK7G+VnJG5Y2J6awfL7RqMhZmqTowbUqL2I2EIaCtKGSrynQ/YxtU0KVXB3ct840gXuERR3BZqVE5iC3GHGHy1IWlgFE6cGO4PKBkzmSzuwa+/UQ3wOUWBZz004/GNKh/qBNbIa3LBTSifNbk8E95l3I9YS1AmJL3PTaN0hSgPEfWKUTjqpA4vdx5T4stAsyhwP3EMcNxCWssnwK4Hfod4pypB/UYGVnSbEw8EiKOMGdLmSkrDLD8Dwis13Zru1GbMWFJ2UdBybY8om7O4/nZEzXZXHkecP1sQQQ4OoOhi1CGG5PbYyalCqsXWvwSAUp0zkX9Bt84FGHIlDPNVc8bk9BqYtWMYIpCHkAMdVfp9PrCJGDpR45qr8VH7wBU3uaigjk5gX96fpkkjYlTH2aPYKVjUgFgFEDcJtGR1L+YfPF+JPhswLrJqhp3SG9XMZjNRMVNAlpzJl+a485HDdgf8A5QioqmfSCYRL70m4WpYSkISPCltSrl0ielrp6A8yWoEkqVY6kuYa7EDqSYsgNERnJx8ptMSpJ5gwSZtPO8yUk8dD7iAEY+4Y+xD/ADiRK5C/MgA8UFon+Wu5aHxt2IZJwBy8qYw4K2HUQ2kqWohLHukB32PPmo/zSFMtEtCfBNPiLZVa9HhyutQJQQlaVqHnKbgEbe/yhTuu6mHGBtZ4qlJQpeg04a/wQsl4gEIV/TzrNk8A+qj0EFyZ5mDKkktfLp6wAtF1uGL5bWa33jzidgiPUV3IK6Z3UoqUxU1rWfp9TFcmY5MUHUrS4DBuWkPK2U6DZpabC/m4nVzveKjOn24ObDlC2uX+KqsDYkSagqmEqLm5f+dImCyz8NxAqJHiG4DC/HX2hgDYjbXSMavU9NVAEHKwSHDjiekSS5XC/O1nH8EYJgCQCzEk848lTgGtbXhybrA7rUwmppVT2DAeJmN9+LevwgnB8Kz3I4/wRpQyO9WpSnvcnroHg+mKkknXJttyhgpRZGpFmysfqsMo6UKUUIysNVF2fgGF23j2pw1ckZiXQNWIy+gI1hVTVa0LIBtw2uf5cRcaGqzSw6QkNpsTcMBCTROhFZEbHRPUrkmgmTUhYSltnIe1msGgeooSGC5KieSjz5+rXi1zaa3BA0ADAP03jJSAQAl1W4j4c4JTUT8plISiUypeYpG6VX/2vprG4wwkeBTK24N/OUXSf2akVUspUyFvZe+ltdRyiiVKF0s1UpSgtD6jTqOBigpoNdw0yc7A7muEoKqgImNewdhf0jpFDhaUpG5b4+kc8qaROZK0q8JNyNU3/hjomDVxUlledOvA8FDkYZjYeojyL7hCqENpEJpRwEH6xoqTD6kdxecPSYFqMMG3vDpSYiWmNup3KVKuw5QDgXEE4H2pXKIRNujRybp+45Q7nSQYWVOFJVqBDFecTejLlT1O4IUki/AgxUsfwNKVmYtZKDcZi5A4dRyjXAKg06zLWT3atCdEq+x+0WWppEzAQrhqzxWDzWTkAHfUof4uQLBKzzCf3j2GMyup0kpZVi3ljIXxH5jf9H8GIaiqyiUCSQVJCueXxH3KYeS+0SN7QnkV4TOlktZCttHIA+AMOBjMs6hJ6pH2g8jgGrkvhFVx7F3J/wC8pC/MEnqBGfhqZWib/wCUkRB+LpzrLR7N8omp+4JskJSQxYn+bQlsmu5beI+ovxLB5gHeIWCkfl3D7c4eYGUBKM6bBOltWsS2sSSZMoSiEE+JW5dg3yhJjs2YlKinf4AWtzjz8lI3JZWG+QBBDqnGZaAwPjSXSoajkY0p8QExRU4JUX6FuEUrvrXN+EMMNm5VZiWy3HXhEnyOTuWv4aol3uO8bqwlKr6jKn/us/oPnFMmoJvYcARtFhxlAmIC065rJvu2jWivrJKj/GaGEm4fjKAsICAptXFmZrenP5RFMuQLlhqeUbSphbmekbA78m6GE3L+Opn4R7uH3aPShrERNTLYhQZgf58YkqC4L6kbmw9OJ4xlmCVAmkqWcsvKrKXtfhv/ADjDKulZZZV+aztw+m8KsLos6vMfDoP+drRZTTKVJUFkEJHC5B3fiIcUZxrqeZkIVqJlYE65Oo0+5ix4ZiwV4QQDYX2ADWtyitS5CgQDcceQPwjcEi/IvyhRAB1PQbEMybl8qJfdygpRZPEkZi35mNmhTJxdJcJSpehcMA4f9or+HylL8UwlSRokkt06coslLTpRJcqudraQTuPU8o4uBIJueIxVYPiSfRW3wcwEZkuYZyJgy5z4CoXZgHfYuHZ4YS5iDfWJJtGhaNAT9IDFlINijOIAlOwtLTFSpnMHha4br9YvHZmSMvmdSbdBqB6RUMQwru5oUnQ6+gixYDjkuXlQQe8WsBhwI1PQiKcbAtqDm+w1LelMbZLR6guH1EYYukEiWmIFJgtV4gWI2pkDmJiGZE9UbQFLmEu8dUKAYl5SYdYDW95KCVXUm3UbH6ekK65DgiA8MxEyl300I4j7w5DxMWVsR5OwtJUT3ZPMNGROMTQbhVjzb4RkO+sVQlOocNQqeRNT5UMNf1H9objCqb9I9z94gxeQlc9CQvL4VPlYmxGvDWNU4RLGsxZ9QI12APqFgTGqAEwtOH0o/KP9x+8arkSRZAs17nXaIfwNONcx6rjeSmUNvAbtfQW1ibJkBFCPAxerjaVIlployEO5eFnauoaWxUlQCQA3Mvf2gs18mVIzkWBsBqXFgPjFKxWvzm5ubgO7R5+ZqsD3LfFxc3B9Re/ud9m4NxjEqUFC5IEYqQSQ/wDOcH4fhClksHy6nYDrEs9ssqjc9nTmQkg9QdNbQFJU+bnr639oLrUgJYCwt1LwMoC2ju9/doy9TMYHY9zcLyggm6jw2FxGkrV3Me1KXIvcaff5RGokNoQD76xtahE0ITMXZxYDj04RvTLceLn/ADWPUEFi3ptwjQqQC+l4Xdipqg3PRVCVMBa1x9YtmHYilaVNs1iNtH6CKfWyswBF2vDHCp6VAOTbT11h2PP8Y1IvKwhtzfEwxzAeE2J2cOx/nCBJFN3iwnQDxE7ZR9zFpk0qFBSGcKSQ3ybnFeX/AOnzpUlybZm0SPkfvHcP7zFp5BCfGO5BilSwZGgt1gjDcPnTEBRUBK4uHbdoUJJmzEIfK5Z346/C0dEw2SmUAlnA0SRZuBaxEaMa+4vI/BQBKviEkSZgCFFaFBwTqORa3rBdFiISL36wxx6WJpDsh1EHKPKlk3CeWsVFc0eIAuAdWZ/2hWXCA3NZqHkn2jHFJ4K0vo0SYDhKZhM1TukgJYtoAS/uPjCqdOK5niIdCQBwuH+Ri1di6R0KzJLJLk9R+0VeOtvRicn1XUsNBPILPf2hpLCFJd7329YVMPMNtfeNETmtHonUhYXGypJbp8fWB5yY8TX2Y8NXiEVOt3HP6GM1F0ZpMTAi0NBQW8DzY0ToFPRCepl+MH3h7NTCuoGUud431NECWkPGQtm1K8xYJIePYDX5nUIDKBSqShB/qEsrlnH5jxJvxizSuzk0+eaB0cxzmoxBQUFuAQrMw0cF78THRqGvnT5YUlOVKgCFKLfDeKAAdkSLwsdpswuT2clDzrUr4RuuVLQoAMRsCdtWiEYcdZk5+SR9TGLmyJbsHV+olzC341LgMa+7gvaKi71STLToGZLNx0EVqTJzKZr6MOrReP7zmEBMtJNrZRZuNojk4IAe8Kcq3cxBmxFjyl3j+XwHGv8AEFp8PSkZQAf1H6dBDOTKTLQwYJ+Jff8Am0ainZ1X5/eJEoOVwSLFn5RP0IsuWMR41IKpVwxzn+e0Vlcsu22sXuoRnMxCi4IdJ1LgRVq+jKRcMRfSFNYaen4eQFeJ7iyoUSoEhgNfTe8bLqCUsAzafOPCCokX9ImVIbYkHlBaOpZVCeUdaNtRblbnEhDjS55a8YjSjwuCPb4x6qaQoAnXVoArvU4NQ3MTTLUDkuBqYKocJWHWNATbj0hkmQEMEhgdSPb3hnhs1lqBAypGv6nIL8jr7xSiJfBp5ubOTtZDh08kghiWZt4nrpYmqAsVEEEKt8fpC2v85VJGmoH81iGbjyiMikt1DH3gOZQfGdj8xQXmeQ7kIwkyJucpD7A6X35dYtWA4onvkhXhcsX0vb5fKAMPmd4GLAHbZtW47RBW4SFA+LK40Zx8NP3hiAUCIp7Joxl2iZGeYjK6FOAdCCRbXn8IpyJbja5cmD6pM1UsBTKALkg3Nmf4RDLprF7AXN7tyhORy31HUZjHFdwbuR45lrqYcWFvpF57ATbqQLkqSW2Ygg26fSKXMlZkkp8IuE2e/HmHjoHYWlRTyPGCqcpyWuoDQdIs8RLYNE5z9TCcSpjKVowJLHYwGQIYYliHeoynUHfjCueklJS+oMW5O7WTL/MOl0IWhSs4Dbb6OPeFwBSbO0aYZQ92gjM9yWiRdalNj5Tq0LVrUFhRhldkLuemZaFc/GgmYJd8xiVGKS1lkqHIbwNU0KM+dvFxhbEsPqYaYwDTiMTNBEVvHsRaz6kejloNrK7IHEIDRmompQeOb2HyjHyVS+zBXHVseo6osGUZaS2ofXjfhGRtmqU2C7CwsPtGRSFQDYMkOUzmc6hU+XcBzy6nbpFl7MdoZpSZRGZYLpYag8uUS4VVIn+QeI6pyiLBh/Z7Ke8dImjQJb2PWGhC4r1PLwZchaq1PZOEVEy6yEDnr7CGMnCJEq6vGf8AMbe0CnFJs0lMtBcWL2A6mN04aNZ0zMf0psPeOpU6E9kY0AtzCkYqM7SgfQW/aDcMqFJVmmqTlP5d+r7Qom42lAySgByT/LxJ3JVaY6QWLbiJ2atid8l2qiNqqk8RAPgXodukCpNincfy0EprpKEiUxKTpqSDxhdVTkSlFKyRwIIseb8tomzYb/b7hrYG573GZYI0F/VmaF+OjMlme7W+USjF0AnKRzP/ABEU7EkLN20/K4Fhu8LXxcjCqjFzBGBlaS6VXB0jeXd9WJHxaLBUYKJozS1hSgLp3blxgrBOykyYvIxG5ezc4MeI4amE9D9ajJYMq6JJSFA8YiopAKyFFhxjpVR/Z5MaxSfU/aKdimFmnnGWWJtpzEHl8ZlW6gL5KPoHcmoFBTF8qUnS7kcjpEsyf3pyIGVIdyTc8uZiCRTuyRuQGHWHkmgQkNo0QKHbcU7gSKSgBkhk6W6bc+JMa4vh6ZiQGdTuGb5wXLpjcJvbYXbrGSEZnzBvpyjdxN7uVKokTpRGW3s8eysVmZV55igRfKAG66Xe3tF0l9mFT5ZOZKQnci+u3pA+OdlpZkK7kKzoDuTq20NTE1WPfX8xnzjoyiU+KKeym2frGtS/UcePSCMJnpSSlSB4jYtoeES4lXBK0gJzMQW43ZvjArjXjceznnQEYU1OSyggiWkMOf8Am+sPqTEVSylYJIDCzO2/XpGUeJI7tOYgPtwPCJFSkAkJSTmGqTp8D9IrxkdgyYn0RNvxWZ1He9vtElMM0LF0ykmxIH0iSnrCknRjvDOddwSgPUZFnZ4hnJDR4menURGagRvKKujF06kYuAHGkDVclawL5Wv+0OE065hdCfewjw4IsuVqAHAXMd8RPqM/UUZVp0h16ksL8BzhvTYIhSAUTMyh+YG4+ojdc+Wh0rl5AdVa/wC6Bp+FkeOSr1SftGpiCMWq4rJlyD1qTmRUiwmOOYBPu0ZAv981KbEJLb5dfjGRRyX8RfzfwJX8Oky6ZayhTJmAAF9OT84s6J0pcokAJKRYixBAfWOMyJkxIIBLHYm0GiunkZe8ITow0iyS8anWF1Kk06agbpBWPTzRRMS7WzpyyJRAQLPxPKFcybNmjLMnLUkflzW9tI3SgJDBgOX81hZxAmzNuFYZ2qny+8AWAsXCsqSeYD6RJSdoKkkz5y1qlOUk2YqKVMLdPhCitQEqRMZxor+dPlEUyXMJ7oFSkgulIcjkQOh+MGFHVTbjKo7RTFMylW5nhHkutWQ5MRyOzdSQ4krbmGhzhPYufMLME8XOnWN0J1E7kdFPOpvyMNaZQLWFvjBKOyPd+eaNLAAlzsPWLNhfZeVLQFTnB1Z9OsEMqfmAFZtCZ2fqChsoALu7Xts8dEwpkE5iM8wghzcjKCG6XioijQkoMohlaW+8MF001wcyiRo5Nm0bhE+TyVugIxMVdy4rWAHJYc45h2/ppfed5LVmJbM2nAXh3OVMNla8CSYWYph4WluOvIxJm8kFStSjGnFg0qiZqsoUg+JLEQ3oa9UxBIUnMTc5TmBGo1v6xXjKVLUUkMR8ecToK5d0XfzA7c48zY6lxWxLfSzDlAd1WvYH/ho8mIvwJ+cIaPtMkDxOPTX1F4l//MJOYHKtYB0Zh0v8442wAgDGfQl2pphMpMtF1Eknl6wox3tRKkIXJBKppSQ40CjZjCWu/tEqZpKZITKSxZgCQNNTu3CEv4RvEouTcvdyd4bkyrjH0NnqYuE/3xZOG4iXC5BVM7xW31tE864sHEWPBuxS1ozLXkCwDlAuNWifDhyZBQEe+ZUG4pxFsiQnR78NG9+UFYJimoSCw3IPweLhguACQFBRC3bUcH+8EnBpOuQRdj8Rgo3Rkb+SDqtRAK4LYaE7GIp9K/luYYVXZdCpgWFqDbQzpZCZYAHudT6w5cDH98UcoH7YipcEmHUZRDejwxKBo53MTV1b3aSrVtoTVeKqmSyZKmG/EHhyh4VU6iWLMLMOxDFUyWzOzsWGnPpFfxVczOJstb2s2hHTcRtS4iJ39ObaZx/V+8CTUrpycozSzqk/McDGn7CxGLjVx9TuTU+Jy53gmDKv4HofpA87DZkklUotxGx6iPamilz0Z5Z+4PAiBKfFpkg5ZjrRx3HrvGBvTTFysmjJf77bzSS+7G3pHkHoqJKhmCksYyGcR+YXPF+Jwv8AG8o9FcrYRsEDhHnl6Q+4iaHEljdoOoEomf8AUnlB4N9YGTLBuYgEoFbDTeOudUtaOz8kEKzmYjfxac7bR07AcLp5EoKl5VFvNr7GOJKQw8BIPImCcK7TT6bw5iqWTdP24GBI9zlUXudjmVK6hZQiyR5lbCJ5lT3IKE3BvzPWEuFdsKeZJHcliNUnzPxPHrDHB6EzFd7M8v5Rx59IlYFjQjXycvqBqGYRh/8A703XVIO3Mxt3hqJraS0+Y/TqYhq55KxKlknNtwjZdQZMsIYBtS9yeMcW4iqjB/pL/JhtRMKlpCALEJSNuftBs6vmJITmBJgHCkZUd6rUiw4D7mIKeeSpU3VKbDrAFKWz3MQWCxjabPSjzE5uvzP0guXSJI8RfkIR0B7ycxuE+JXXb4wRUTwqckHQXLcrwGPGtcjMW2uaYzgaVAluitxCJeCT0pBbMnlrFimTlTJgQDYm4hgtK+8CE6fSNGFXJM1cjASiplAPmQfUQHNpUqUTk6M8dEXTzCsJMsEE3cfGNFyCmYEiUL7ty6Rv6UV2YS+QT1KHSYeu5TLN+UO6DskpTGaco1beHgqld4EZGHF40FavvcjBmJd9xtGL4uNTfcw53cahlNQSpacqUJbo8EGohTJrSZqkFtHBHxiOTWkzVSz+lx1H0aKgR6iACwJjdVRERqgzu4hDR1RE8oUXChZ+Iv8AeNDUmXOCVHwL8PQ7H3+cZysWJqpyBqOkYklT5S+XVucL5mIiaVSw4UkOH1I4jmDCmbNMieFflNldP2ibF5RQoTUai/UfYwIPIQsSq+j3PKPE1JmGVNJIUfCTseHQxHVy1SF50h0nzJ4j7x5iEtM+WJiN/gdxG+FV/eo7uZ50jf8AMOPWMX/xMzG5Q8WkFdSJmoEyWeh3B4HnHuH4vn/pTrL0B/V+8QLUaaYTrLV5hw5jnGuL0SVJzpL2cEcOMdRU6mZF4Gx1NqygXKV3kosdxseREC1tYZyQlEs5zYhrDmDwh5hLqlJUtQXZwRoRz4mJ5tQkcBD/AIwdxWbIci0O/wAyvSOyagkAqDxkHTe0EsEjMB6iMg/jSR/p1nExHh1jIyOl0kMQ0n5oyMjJsL4fzaBlRkZGmMxzSkWRNSxIvtH0FTKPcjpGRkY0Bf3QTAfPNO7C/rEGIF5ieo+cZGRI3YjPJ/eY9xc/0zEFJ/hEdf8AyjIyDy+4R/pD/M9p7JLW1ifDA6w/80jIyJF9TP7TJcI/xCvWH2Hj+t6fSMjIuwdGK9R+BGsxI4RkZFECVWpH9cesLZ3+JHQ/KMjIBoeDpoJL/wASPX5GI53+Kl9foYyMhI6h4OjAq8/15f8AqHzEb9pNusZGQK9Gb437pr2h8sTU16VD38P3jyMjk/cYvH+6BYCfBOG2YfIwAotUoa3iEZGQJ7ELyP6hjrFx4DEOCD+kOpjIyK17mZP6f+8GwctJUNhNmf8A2KgHGJhyG594yMgh1JxOYTS6iTcvqYyMjIGJn//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a3.ec-images.myspacecdn.com/images01/113/0d917034137f01beda96f6109507f12a/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665140">
            <a:off x="4283968" y="2420887"/>
            <a:ext cx="4032448" cy="338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1411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028"/>
                                        </p:tgtEl>
                                        <p:attrNameLst>
                                          <p:attrName>style.visibility</p:attrName>
                                        </p:attrNameLst>
                                      </p:cBhvr>
                                      <p:to>
                                        <p:strVal val="visible"/>
                                      </p:to>
                                    </p:set>
                                    <p:anim calcmode="lin" valueType="num">
                                      <p:cBhvr>
                                        <p:cTn id="15" dur="1000" fill="hold"/>
                                        <p:tgtEl>
                                          <p:spTgt spid="1028"/>
                                        </p:tgtEl>
                                        <p:attrNameLst>
                                          <p:attrName>ppt_w</p:attrName>
                                        </p:attrNameLst>
                                      </p:cBhvr>
                                      <p:tavLst>
                                        <p:tav tm="0">
                                          <p:val>
                                            <p:fltVal val="0"/>
                                          </p:val>
                                        </p:tav>
                                        <p:tav tm="100000">
                                          <p:val>
                                            <p:strVal val="#ppt_w"/>
                                          </p:val>
                                        </p:tav>
                                      </p:tavLst>
                                    </p:anim>
                                    <p:anim calcmode="lin" valueType="num">
                                      <p:cBhvr>
                                        <p:cTn id="16" dur="1000" fill="hold"/>
                                        <p:tgtEl>
                                          <p:spTgt spid="1028"/>
                                        </p:tgtEl>
                                        <p:attrNameLst>
                                          <p:attrName>ppt_h</p:attrName>
                                        </p:attrNameLst>
                                      </p:cBhvr>
                                      <p:tavLst>
                                        <p:tav tm="0">
                                          <p:val>
                                            <p:fltVal val="0"/>
                                          </p:val>
                                        </p:tav>
                                        <p:tav tm="100000">
                                          <p:val>
                                            <p:strVal val="#ppt_h"/>
                                          </p:val>
                                        </p:tav>
                                      </p:tavLst>
                                    </p:anim>
                                    <p:anim calcmode="lin" valueType="num">
                                      <p:cBhvr>
                                        <p:cTn id="17" dur="1000" fill="hold"/>
                                        <p:tgtEl>
                                          <p:spTgt spid="1028"/>
                                        </p:tgtEl>
                                        <p:attrNameLst>
                                          <p:attrName>style.rotation</p:attrName>
                                        </p:attrNameLst>
                                      </p:cBhvr>
                                      <p:tavLst>
                                        <p:tav tm="0">
                                          <p:val>
                                            <p:fltVal val="90"/>
                                          </p:val>
                                        </p:tav>
                                        <p:tav tm="100000">
                                          <p:val>
                                            <p:fltVal val="0"/>
                                          </p:val>
                                        </p:tav>
                                      </p:tavLst>
                                    </p:anim>
                                    <p:animEffect transition="in" filter="fade">
                                      <p:cBhvr>
                                        <p:cTn id="18" dur="1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19256" cy="2016224"/>
          </a:xfrm>
        </p:spPr>
        <p:txBody>
          <a:bodyPr>
            <a:normAutofit lnSpcReduction="10000"/>
          </a:bodyPr>
          <a:lstStyle/>
          <a:p>
            <a:pPr marL="0" indent="0">
              <a:buNone/>
            </a:pPr>
            <a:r>
              <a:rPr lang="es-CO" b="1" dirty="0" smtClean="0"/>
              <a:t>Según la Enciclopedia: Abominar</a:t>
            </a:r>
            <a:r>
              <a:rPr lang="es-CO" dirty="0"/>
              <a:t> es </a:t>
            </a:r>
            <a:r>
              <a:rPr lang="es-CO" dirty="0">
                <a:hlinkClick r:id="rId2" tooltip="Condena (aún no redactado)"/>
              </a:rPr>
              <a:t>condenar</a:t>
            </a:r>
            <a:r>
              <a:rPr lang="es-CO" dirty="0"/>
              <a:t> y </a:t>
            </a:r>
            <a:r>
              <a:rPr lang="es-CO" dirty="0">
                <a:hlinkClick r:id="rId3" tooltip="Maldición"/>
              </a:rPr>
              <a:t>maldecir</a:t>
            </a:r>
            <a:r>
              <a:rPr lang="es-CO" dirty="0"/>
              <a:t> a alguien o algo por considerarlo </a:t>
            </a:r>
            <a:r>
              <a:rPr lang="es-CO" u="sng" dirty="0">
                <a:hlinkClick r:id="rId4" tooltip="Mal"/>
              </a:rPr>
              <a:t>malo</a:t>
            </a:r>
            <a:r>
              <a:rPr lang="es-CO" dirty="0"/>
              <a:t> o </a:t>
            </a:r>
            <a:r>
              <a:rPr lang="es-CO" dirty="0" smtClean="0"/>
              <a:t>perjudicial</a:t>
            </a:r>
            <a:r>
              <a:rPr lang="es-CO" dirty="0"/>
              <a:t/>
            </a:r>
            <a:br>
              <a:rPr lang="es-CO" dirty="0"/>
            </a:br>
            <a:endParaRPr lang="es-CO" dirty="0"/>
          </a:p>
        </p:txBody>
      </p:sp>
      <p:pic>
        <p:nvPicPr>
          <p:cNvPr id="1026" name="Picture 2" descr="http://t3.gstatic.com/images?q=tbn:ANd9GcTorf3fQvuQw5x60aVfMu6hWpe_p__4IR3x7zEPFg7epX_6R4z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306778">
            <a:off x="5578580" y="2351614"/>
            <a:ext cx="3185260" cy="317196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rot="20337251">
            <a:off x="753382" y="2926697"/>
            <a:ext cx="4198556" cy="3046988"/>
          </a:xfrm>
          <a:prstGeom prst="rect">
            <a:avLst/>
          </a:prstGeom>
        </p:spPr>
        <p:txBody>
          <a:bodyPr wrap="square">
            <a:spAutoFit/>
          </a:bodyPr>
          <a:lstStyle/>
          <a:p>
            <a:r>
              <a:rPr lang="es-CO" sz="3200" dirty="0"/>
              <a:t>Cosa abominable:</a:t>
            </a:r>
            <a:br>
              <a:rPr lang="es-CO" sz="3200" dirty="0"/>
            </a:br>
            <a:r>
              <a:rPr lang="es-CO" sz="3200" i="1" dirty="0"/>
              <a:t>no cometas abominaciones de las que tengas que arrepentirte después.</a:t>
            </a:r>
            <a:r>
              <a:rPr lang="es-CO" sz="3200" dirty="0"/>
              <a:t/>
            </a:r>
            <a:br>
              <a:rPr lang="es-CO" sz="3200" dirty="0"/>
            </a:br>
            <a:endParaRPr lang="es-CO" sz="3200" dirty="0"/>
          </a:p>
        </p:txBody>
      </p:sp>
    </p:spTree>
    <p:extLst>
      <p:ext uri="{BB962C8B-B14F-4D97-AF65-F5344CB8AC3E}">
        <p14:creationId xmlns:p14="http://schemas.microsoft.com/office/powerpoint/2010/main" val="3742598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260648"/>
            <a:ext cx="8424936" cy="6264696"/>
          </a:xfrm>
        </p:spPr>
        <p:txBody>
          <a:bodyPr>
            <a:normAutofit/>
          </a:bodyPr>
          <a:lstStyle/>
          <a:p>
            <a:pPr marL="0" indent="0" algn="ctr">
              <a:buNone/>
            </a:pPr>
            <a:r>
              <a:rPr lang="es-CO" sz="3500" dirty="0" smtClean="0">
                <a:solidFill>
                  <a:srgbClr val="FF0000"/>
                </a:solidFill>
              </a:rPr>
              <a:t>PAROVERBIOS 6:16-19.</a:t>
            </a:r>
          </a:p>
          <a:p>
            <a:pPr marL="0" indent="0" algn="ctr">
              <a:buNone/>
            </a:pPr>
            <a:r>
              <a:rPr lang="es-CO" i="1" dirty="0"/>
              <a:t>Seis cosas aborrece Jehová, </a:t>
            </a:r>
            <a:r>
              <a:rPr lang="es-CO" i="1" dirty="0" smtClean="0"/>
              <a:t>Y </a:t>
            </a:r>
            <a:r>
              <a:rPr lang="es-CO" i="1" dirty="0"/>
              <a:t>aun siete abomina su </a:t>
            </a:r>
            <a:r>
              <a:rPr lang="es-CO" i="1" dirty="0" smtClean="0"/>
              <a:t>alma:</a:t>
            </a:r>
            <a:r>
              <a:rPr lang="es-CO" b="1" baseline="30000" dirty="0" smtClean="0"/>
              <a:t> </a:t>
            </a:r>
          </a:p>
          <a:p>
            <a:pPr marL="0" indent="0">
              <a:buNone/>
            </a:pPr>
            <a:r>
              <a:rPr lang="es-CO" b="1" i="1" dirty="0" smtClean="0"/>
              <a:t>1). </a:t>
            </a:r>
            <a:r>
              <a:rPr lang="es-CO" b="1" i="1" dirty="0" smtClean="0">
                <a:solidFill>
                  <a:srgbClr val="C00000"/>
                </a:solidFill>
              </a:rPr>
              <a:t>Los </a:t>
            </a:r>
            <a:r>
              <a:rPr lang="es-CO" b="1" i="1" dirty="0">
                <a:solidFill>
                  <a:srgbClr val="C00000"/>
                </a:solidFill>
              </a:rPr>
              <a:t>ojos altivos, </a:t>
            </a:r>
            <a:endParaRPr lang="es-CO" b="1" i="1" dirty="0" smtClean="0">
              <a:solidFill>
                <a:srgbClr val="C00000"/>
              </a:solidFill>
            </a:endParaRPr>
          </a:p>
          <a:p>
            <a:pPr marL="0" indent="0">
              <a:buNone/>
            </a:pPr>
            <a:r>
              <a:rPr lang="es-CO" i="1" dirty="0" smtClean="0"/>
              <a:t>2). </a:t>
            </a:r>
            <a:r>
              <a:rPr lang="es-CO" b="1" i="1" dirty="0" smtClean="0">
                <a:solidFill>
                  <a:srgbClr val="002060"/>
                </a:solidFill>
              </a:rPr>
              <a:t>la </a:t>
            </a:r>
            <a:r>
              <a:rPr lang="es-CO" b="1" i="1" dirty="0">
                <a:solidFill>
                  <a:srgbClr val="002060"/>
                </a:solidFill>
              </a:rPr>
              <a:t>lengua mentirosa,</a:t>
            </a:r>
            <a:r>
              <a:rPr lang="es-CO" i="1" dirty="0"/>
              <a:t> </a:t>
            </a:r>
          </a:p>
          <a:p>
            <a:pPr marL="0" indent="0">
              <a:buNone/>
            </a:pPr>
            <a:r>
              <a:rPr lang="es-CO" i="1" dirty="0" smtClean="0"/>
              <a:t>3). </a:t>
            </a:r>
            <a:r>
              <a:rPr lang="es-CO" b="1" i="1" dirty="0" smtClean="0">
                <a:solidFill>
                  <a:srgbClr val="00B0F0"/>
                </a:solidFill>
              </a:rPr>
              <a:t>Las </a:t>
            </a:r>
            <a:r>
              <a:rPr lang="es-CO" b="1" i="1" dirty="0">
                <a:solidFill>
                  <a:srgbClr val="00B0F0"/>
                </a:solidFill>
              </a:rPr>
              <a:t>manos derramadoras de sangre inocente,</a:t>
            </a:r>
            <a:r>
              <a:rPr lang="es-CO" b="1" dirty="0">
                <a:solidFill>
                  <a:srgbClr val="00B0F0"/>
                </a:solidFill>
              </a:rPr>
              <a:t> </a:t>
            </a:r>
            <a:endParaRPr lang="es-CO" b="1" baseline="30000" dirty="0">
              <a:solidFill>
                <a:srgbClr val="00B0F0"/>
              </a:solidFill>
            </a:endParaRPr>
          </a:p>
          <a:p>
            <a:pPr marL="0" indent="0">
              <a:buNone/>
            </a:pPr>
            <a:r>
              <a:rPr lang="es-CO" b="1" dirty="0" smtClean="0"/>
              <a:t>4).</a:t>
            </a:r>
            <a:r>
              <a:rPr lang="es-CO" i="1" dirty="0" smtClean="0">
                <a:solidFill>
                  <a:srgbClr val="00B050"/>
                </a:solidFill>
              </a:rPr>
              <a:t>El </a:t>
            </a:r>
            <a:r>
              <a:rPr lang="es-CO" i="1" dirty="0">
                <a:solidFill>
                  <a:srgbClr val="00B050"/>
                </a:solidFill>
              </a:rPr>
              <a:t>corazón que maquina pensamientos inicuos,</a:t>
            </a:r>
            <a:r>
              <a:rPr lang="es-CO" b="1" i="1" dirty="0">
                <a:solidFill>
                  <a:srgbClr val="00B050"/>
                </a:solidFill>
              </a:rPr>
              <a:t> </a:t>
            </a:r>
          </a:p>
          <a:p>
            <a:pPr marL="0" indent="0">
              <a:buNone/>
            </a:pPr>
            <a:r>
              <a:rPr lang="es-CO" i="1" dirty="0" smtClean="0"/>
              <a:t> 5). </a:t>
            </a:r>
            <a:r>
              <a:rPr lang="es-CO" i="1" dirty="0" smtClean="0">
                <a:solidFill>
                  <a:srgbClr val="7030A0"/>
                </a:solidFill>
              </a:rPr>
              <a:t>Los </a:t>
            </a:r>
            <a:r>
              <a:rPr lang="es-CO" i="1" dirty="0">
                <a:solidFill>
                  <a:srgbClr val="7030A0"/>
                </a:solidFill>
              </a:rPr>
              <a:t>pies presurosos para correr al mal</a:t>
            </a:r>
            <a:r>
              <a:rPr lang="es-CO" i="1" dirty="0" smtClean="0">
                <a:solidFill>
                  <a:srgbClr val="7030A0"/>
                </a:solidFill>
              </a:rPr>
              <a:t>,</a:t>
            </a:r>
            <a:endParaRPr lang="es-CO" dirty="0">
              <a:solidFill>
                <a:srgbClr val="7030A0"/>
              </a:solidFill>
            </a:endParaRPr>
          </a:p>
          <a:p>
            <a:pPr marL="0" indent="0">
              <a:buNone/>
            </a:pPr>
            <a:r>
              <a:rPr lang="es-CO" b="1" baseline="30000" dirty="0" smtClean="0"/>
              <a:t> </a:t>
            </a:r>
            <a:r>
              <a:rPr lang="es-CO" b="1" dirty="0" smtClean="0"/>
              <a:t>6). </a:t>
            </a:r>
            <a:r>
              <a:rPr lang="es-CO" i="1" dirty="0" smtClean="0">
                <a:solidFill>
                  <a:srgbClr val="00B0F0"/>
                </a:solidFill>
              </a:rPr>
              <a:t>El </a:t>
            </a:r>
            <a:r>
              <a:rPr lang="es-CO" i="1" dirty="0">
                <a:solidFill>
                  <a:srgbClr val="00B0F0"/>
                </a:solidFill>
              </a:rPr>
              <a:t>testigo falso que habla mentiras, </a:t>
            </a:r>
            <a:r>
              <a:rPr lang="es-CO" i="1" dirty="0" smtClean="0">
                <a:solidFill>
                  <a:srgbClr val="00B0F0"/>
                </a:solidFill>
              </a:rPr>
              <a:t>y</a:t>
            </a:r>
            <a:endParaRPr lang="es-CO" i="1" dirty="0">
              <a:solidFill>
                <a:srgbClr val="00B0F0"/>
              </a:solidFill>
            </a:endParaRPr>
          </a:p>
          <a:p>
            <a:pPr marL="0" indent="0">
              <a:buNone/>
            </a:pPr>
            <a:r>
              <a:rPr lang="es-CO" i="1" dirty="0"/>
              <a:t> </a:t>
            </a:r>
            <a:r>
              <a:rPr lang="es-CO" i="1" dirty="0" smtClean="0"/>
              <a:t>7). </a:t>
            </a:r>
            <a:r>
              <a:rPr lang="es-CO" b="1" i="1" dirty="0">
                <a:solidFill>
                  <a:schemeClr val="accent6">
                    <a:lumMod val="50000"/>
                  </a:schemeClr>
                </a:solidFill>
              </a:rPr>
              <a:t>E</a:t>
            </a:r>
            <a:r>
              <a:rPr lang="es-CO" b="1" i="1" dirty="0" smtClean="0">
                <a:solidFill>
                  <a:schemeClr val="accent6">
                    <a:lumMod val="50000"/>
                  </a:schemeClr>
                </a:solidFill>
              </a:rPr>
              <a:t>l </a:t>
            </a:r>
            <a:r>
              <a:rPr lang="es-CO" b="1" i="1" dirty="0">
                <a:solidFill>
                  <a:schemeClr val="accent6">
                    <a:lumMod val="50000"/>
                  </a:schemeClr>
                </a:solidFill>
              </a:rPr>
              <a:t>que siembra discordia entre hermanos</a:t>
            </a:r>
            <a:endParaRPr lang="es-CO" b="1" dirty="0">
              <a:solidFill>
                <a:schemeClr val="accent6">
                  <a:lumMod val="50000"/>
                </a:schemeClr>
              </a:solidFill>
            </a:endParaRPr>
          </a:p>
        </p:txBody>
      </p:sp>
    </p:spTree>
    <p:extLst>
      <p:ext uri="{BB962C8B-B14F-4D97-AF65-F5344CB8AC3E}">
        <p14:creationId xmlns:p14="http://schemas.microsoft.com/office/powerpoint/2010/main" val="1090147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Effect transition="in" filter="fade">
                                      <p:cBhvr>
                                        <p:cTn id="63" dur="1000"/>
                                        <p:tgtEl>
                                          <p:spTgt spid="3">
                                            <p:txEl>
                                              <p:pRg st="8" end="8"/>
                                            </p:txEl>
                                          </p:spTgt>
                                        </p:tgtEl>
                                      </p:cBhvr>
                                    </p:animEffect>
                                    <p:anim calcmode="lin" valueType="num">
                                      <p:cBhvr>
                                        <p:cTn id="6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2232248"/>
          </a:xfrm>
        </p:spPr>
        <p:txBody>
          <a:bodyPr>
            <a:normAutofit fontScale="70000" lnSpcReduction="20000"/>
          </a:bodyPr>
          <a:lstStyle/>
          <a:p>
            <a:pPr marL="0" indent="0" algn="ctr">
              <a:buNone/>
            </a:pPr>
            <a:r>
              <a:rPr lang="es-CO" sz="5100" b="1" dirty="0" smtClean="0"/>
              <a:t>Sobre estas abominaciones el Comentario </a:t>
            </a:r>
            <a:r>
              <a:rPr lang="es-CO" sz="5100" b="1" dirty="0"/>
              <a:t>Bíblico </a:t>
            </a:r>
            <a:r>
              <a:rPr lang="es-CO" sz="5100" b="1" dirty="0" smtClean="0"/>
              <a:t>Adventista dice lo siguiente: </a:t>
            </a:r>
            <a:endParaRPr lang="es-CO" sz="5100" b="1" dirty="0"/>
          </a:p>
          <a:p>
            <a:endParaRPr lang="es-CO" u="sng" dirty="0"/>
          </a:p>
          <a:p>
            <a:pPr marL="0" indent="0" algn="ctr">
              <a:buNone/>
            </a:pPr>
            <a:r>
              <a:rPr lang="es-CO" sz="4600" b="1" i="1" u="sng" dirty="0" smtClean="0">
                <a:solidFill>
                  <a:srgbClr val="FF0000"/>
                </a:solidFill>
              </a:rPr>
              <a:t>Los </a:t>
            </a:r>
            <a:r>
              <a:rPr lang="es-CO" sz="4600" b="1" i="1" u="sng" dirty="0">
                <a:solidFill>
                  <a:srgbClr val="FF0000"/>
                </a:solidFill>
              </a:rPr>
              <a:t>ojos altivos.</a:t>
            </a:r>
            <a:r>
              <a:rPr lang="es-CO" sz="4400" b="1" i="1" u="sng" dirty="0">
                <a:solidFill>
                  <a:srgbClr val="FF0000"/>
                </a:solidFill>
              </a:rPr>
              <a:t> </a:t>
            </a:r>
          </a:p>
        </p:txBody>
      </p:sp>
      <p:sp>
        <p:nvSpPr>
          <p:cNvPr id="4" name="3 Rectángulo"/>
          <p:cNvSpPr/>
          <p:nvPr/>
        </p:nvSpPr>
        <p:spPr>
          <a:xfrm>
            <a:off x="221702" y="2506482"/>
            <a:ext cx="5430418" cy="3046988"/>
          </a:xfrm>
          <a:prstGeom prst="rect">
            <a:avLst/>
          </a:prstGeom>
        </p:spPr>
        <p:txBody>
          <a:bodyPr wrap="square">
            <a:spAutoFit/>
          </a:bodyPr>
          <a:lstStyle/>
          <a:p>
            <a:pPr algn="ctr"/>
            <a:r>
              <a:rPr lang="es-CO" sz="3200" dirty="0"/>
              <a:t>La exaltación propia le</a:t>
            </a:r>
            <a:r>
              <a:rPr lang="es-CO" sz="3200" i="1" u="sng" dirty="0"/>
              <a:t> impide</a:t>
            </a:r>
            <a:r>
              <a:rPr lang="es-CO" sz="3200" dirty="0"/>
              <a:t> a una persona confesar su pecado y humillarse delante de Dios.  Mientras persista esa exaltación, no puede haber salvación.  </a:t>
            </a:r>
          </a:p>
        </p:txBody>
      </p:sp>
      <p:pic>
        <p:nvPicPr>
          <p:cNvPr id="2050" name="Picture 2" descr="http://t2.gstatic.com/images?q=tbn:ANd9GcRH6Bfw8nJ0rpznYHNp7abeC3elSC9XJZGIo5c9KkJRXcqcVGy2Xp0XdV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2506482"/>
            <a:ext cx="3096344" cy="2795059"/>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0" y="5553469"/>
            <a:ext cx="9141364" cy="1384995"/>
          </a:xfrm>
          <a:prstGeom prst="rect">
            <a:avLst/>
          </a:prstGeom>
        </p:spPr>
        <p:txBody>
          <a:bodyPr wrap="square">
            <a:spAutoFit/>
          </a:bodyPr>
          <a:lstStyle/>
          <a:p>
            <a:pPr algn="ctr"/>
            <a:r>
              <a:rPr lang="es-CO" sz="2800" i="1" dirty="0">
                <a:solidFill>
                  <a:srgbClr val="FF0000"/>
                </a:solidFill>
              </a:rPr>
              <a:t>El altivo está excluido de las puertas de la vida tan ciertamente como si Dios lo </a:t>
            </a:r>
            <a:r>
              <a:rPr lang="es-CO" sz="2800" i="1" dirty="0" smtClean="0">
                <a:solidFill>
                  <a:srgbClr val="FF0000"/>
                </a:solidFill>
              </a:rPr>
              <a:t>odiara. Dios desea que usemos lo que somos y tenemos al servicio de los demás.</a:t>
            </a:r>
            <a:endParaRPr lang="es-CO" sz="2800" i="1" dirty="0">
              <a:solidFill>
                <a:srgbClr val="FF0000"/>
              </a:solidFill>
            </a:endParaRPr>
          </a:p>
        </p:txBody>
      </p:sp>
    </p:spTree>
    <p:extLst>
      <p:ext uri="{BB962C8B-B14F-4D97-AF65-F5344CB8AC3E}">
        <p14:creationId xmlns:p14="http://schemas.microsoft.com/office/powerpoint/2010/main" val="3504850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fltVal val="0"/>
                                          </p:val>
                                        </p:tav>
                                        <p:tav tm="100000">
                                          <p:val>
                                            <p:strVal val="#ppt_w"/>
                                          </p:val>
                                        </p:tav>
                                      </p:tavLst>
                                    </p:anim>
                                    <p:anim calcmode="lin" valueType="num">
                                      <p:cBhvr>
                                        <p:cTn id="22" dur="1000" fill="hold"/>
                                        <p:tgtEl>
                                          <p:spTgt spid="4"/>
                                        </p:tgtEl>
                                        <p:attrNameLst>
                                          <p:attrName>ppt_h</p:attrName>
                                        </p:attrNameLst>
                                      </p:cBhvr>
                                      <p:tavLst>
                                        <p:tav tm="0">
                                          <p:val>
                                            <p:fltVal val="0"/>
                                          </p:val>
                                        </p:tav>
                                        <p:tav tm="100000">
                                          <p:val>
                                            <p:strVal val="#ppt_h"/>
                                          </p:val>
                                        </p:tav>
                                      </p:tavLst>
                                    </p:anim>
                                    <p:anim calcmode="lin" valueType="num">
                                      <p:cBhvr>
                                        <p:cTn id="23" dur="1000" fill="hold"/>
                                        <p:tgtEl>
                                          <p:spTgt spid="4"/>
                                        </p:tgtEl>
                                        <p:attrNameLst>
                                          <p:attrName>style.rotation</p:attrName>
                                        </p:attrNameLst>
                                      </p:cBhvr>
                                      <p:tavLst>
                                        <p:tav tm="0">
                                          <p:val>
                                            <p:fltVal val="90"/>
                                          </p:val>
                                        </p:tav>
                                        <p:tav tm="100000">
                                          <p:val>
                                            <p:fltVal val="0"/>
                                          </p:val>
                                        </p:tav>
                                      </p:tavLst>
                                    </p:anim>
                                    <p:animEffect transition="in" filter="fade">
                                      <p:cBhvr>
                                        <p:cTn id="24" dur="10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26" presetClass="entr" presetSubtype="0" fill="hold" nodeType="clickEffect">
                                  <p:stCondLst>
                                    <p:cond delay="0"/>
                                  </p:stCondLst>
                                  <p:childTnLst>
                                    <p:set>
                                      <p:cBhvr>
                                        <p:cTn id="28" dur="1" fill="hold">
                                          <p:stCondLst>
                                            <p:cond delay="0"/>
                                          </p:stCondLst>
                                        </p:cTn>
                                        <p:tgtEl>
                                          <p:spTgt spid="2050"/>
                                        </p:tgtEl>
                                        <p:attrNameLst>
                                          <p:attrName>style.visibility</p:attrName>
                                        </p:attrNameLst>
                                      </p:cBhvr>
                                      <p:to>
                                        <p:strVal val="visible"/>
                                      </p:to>
                                    </p:set>
                                    <p:animEffect transition="in" filter="wipe(down)">
                                      <p:cBhvr>
                                        <p:cTn id="29" dur="580">
                                          <p:stCondLst>
                                            <p:cond delay="0"/>
                                          </p:stCondLst>
                                        </p:cTn>
                                        <p:tgtEl>
                                          <p:spTgt spid="2050"/>
                                        </p:tgtEl>
                                      </p:cBhvr>
                                    </p:animEffect>
                                    <p:anim calcmode="lin" valueType="num">
                                      <p:cBhvr>
                                        <p:cTn id="30"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35" dur="26">
                                          <p:stCondLst>
                                            <p:cond delay="650"/>
                                          </p:stCondLst>
                                        </p:cTn>
                                        <p:tgtEl>
                                          <p:spTgt spid="2050"/>
                                        </p:tgtEl>
                                      </p:cBhvr>
                                      <p:to x="100000" y="60000"/>
                                    </p:animScale>
                                    <p:animScale>
                                      <p:cBhvr>
                                        <p:cTn id="36" dur="166" decel="50000">
                                          <p:stCondLst>
                                            <p:cond delay="676"/>
                                          </p:stCondLst>
                                        </p:cTn>
                                        <p:tgtEl>
                                          <p:spTgt spid="2050"/>
                                        </p:tgtEl>
                                      </p:cBhvr>
                                      <p:to x="100000" y="100000"/>
                                    </p:animScale>
                                    <p:animScale>
                                      <p:cBhvr>
                                        <p:cTn id="37" dur="26">
                                          <p:stCondLst>
                                            <p:cond delay="1312"/>
                                          </p:stCondLst>
                                        </p:cTn>
                                        <p:tgtEl>
                                          <p:spTgt spid="2050"/>
                                        </p:tgtEl>
                                      </p:cBhvr>
                                      <p:to x="100000" y="80000"/>
                                    </p:animScale>
                                    <p:animScale>
                                      <p:cBhvr>
                                        <p:cTn id="38" dur="166" decel="50000">
                                          <p:stCondLst>
                                            <p:cond delay="1338"/>
                                          </p:stCondLst>
                                        </p:cTn>
                                        <p:tgtEl>
                                          <p:spTgt spid="2050"/>
                                        </p:tgtEl>
                                      </p:cBhvr>
                                      <p:to x="100000" y="100000"/>
                                    </p:animScale>
                                    <p:animScale>
                                      <p:cBhvr>
                                        <p:cTn id="39" dur="26">
                                          <p:stCondLst>
                                            <p:cond delay="1642"/>
                                          </p:stCondLst>
                                        </p:cTn>
                                        <p:tgtEl>
                                          <p:spTgt spid="2050"/>
                                        </p:tgtEl>
                                      </p:cBhvr>
                                      <p:to x="100000" y="90000"/>
                                    </p:animScale>
                                    <p:animScale>
                                      <p:cBhvr>
                                        <p:cTn id="40" dur="166" decel="50000">
                                          <p:stCondLst>
                                            <p:cond delay="1668"/>
                                          </p:stCondLst>
                                        </p:cTn>
                                        <p:tgtEl>
                                          <p:spTgt spid="2050"/>
                                        </p:tgtEl>
                                      </p:cBhvr>
                                      <p:to x="100000" y="100000"/>
                                    </p:animScale>
                                    <p:animScale>
                                      <p:cBhvr>
                                        <p:cTn id="41" dur="26">
                                          <p:stCondLst>
                                            <p:cond delay="1808"/>
                                          </p:stCondLst>
                                        </p:cTn>
                                        <p:tgtEl>
                                          <p:spTgt spid="2050"/>
                                        </p:tgtEl>
                                      </p:cBhvr>
                                      <p:to x="100000" y="95000"/>
                                    </p:animScale>
                                    <p:animScale>
                                      <p:cBhvr>
                                        <p:cTn id="42" dur="166" decel="50000">
                                          <p:stCondLst>
                                            <p:cond delay="1834"/>
                                          </p:stCondLst>
                                        </p:cTn>
                                        <p:tgtEl>
                                          <p:spTgt spid="2050"/>
                                        </p:tgtEl>
                                      </p:cBhvr>
                                      <p:to x="100000" y="100000"/>
                                    </p:animScale>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500" fill="hold"/>
                                        <p:tgtEl>
                                          <p:spTgt spid="5"/>
                                        </p:tgtEl>
                                        <p:attrNameLst>
                                          <p:attrName>ppt_w</p:attrName>
                                        </p:attrNameLst>
                                      </p:cBhvr>
                                      <p:tavLst>
                                        <p:tav tm="0">
                                          <p:val>
                                            <p:fltVal val="0"/>
                                          </p:val>
                                        </p:tav>
                                        <p:tav tm="100000">
                                          <p:val>
                                            <p:strVal val="#ppt_w"/>
                                          </p:val>
                                        </p:tav>
                                      </p:tavLst>
                                    </p:anim>
                                    <p:anim calcmode="lin" valueType="num">
                                      <p:cBhvr>
                                        <p:cTn id="48" dur="500" fill="hold"/>
                                        <p:tgtEl>
                                          <p:spTgt spid="5"/>
                                        </p:tgtEl>
                                        <p:attrNameLst>
                                          <p:attrName>ppt_h</p:attrName>
                                        </p:attrNameLst>
                                      </p:cBhvr>
                                      <p:tavLst>
                                        <p:tav tm="0">
                                          <p:val>
                                            <p:fltVal val="0"/>
                                          </p:val>
                                        </p:tav>
                                        <p:tav tm="100000">
                                          <p:val>
                                            <p:strVal val="#ppt_h"/>
                                          </p:val>
                                        </p:tav>
                                      </p:tavLst>
                                    </p:anim>
                                    <p:animEffect transition="in" filter="fade">
                                      <p:cBhvr>
                                        <p:cTn id="4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a:bodyPr>
          <a:lstStyle/>
          <a:p>
            <a:pPr marL="0" indent="0" algn="ctr">
              <a:buNone/>
            </a:pPr>
            <a:r>
              <a:rPr lang="es-CO" dirty="0" smtClean="0">
                <a:solidFill>
                  <a:srgbClr val="FF0000"/>
                </a:solidFill>
              </a:rPr>
              <a:t>Salmo 18:27</a:t>
            </a:r>
            <a:r>
              <a:rPr lang="es-CO" dirty="0" smtClean="0"/>
              <a:t>. </a:t>
            </a:r>
            <a:r>
              <a:rPr lang="es-CO" i="1" dirty="0" smtClean="0"/>
              <a:t> </a:t>
            </a:r>
            <a:r>
              <a:rPr lang="es-CO" i="1" dirty="0"/>
              <a:t>Porque tú salvarás al pueblo afligido, </a:t>
            </a:r>
            <a:r>
              <a:rPr lang="es-CO" i="1" u="sng" dirty="0" smtClean="0"/>
              <a:t>Y </a:t>
            </a:r>
            <a:r>
              <a:rPr lang="es-CO" i="1" u="sng" dirty="0"/>
              <a:t>humillarás los ojos altivos</a:t>
            </a:r>
            <a:r>
              <a:rPr lang="es-CO" i="1" dirty="0" smtClean="0"/>
              <a:t>.</a:t>
            </a:r>
          </a:p>
          <a:p>
            <a:pPr marL="0" indent="0">
              <a:buNone/>
            </a:pPr>
            <a:r>
              <a:rPr lang="es-CO" dirty="0" smtClean="0"/>
              <a:t>El </a:t>
            </a:r>
            <a:r>
              <a:rPr lang="es-CO" dirty="0"/>
              <a:t>orgullo prepara el camino para la </a:t>
            </a:r>
            <a:r>
              <a:rPr lang="es-CO" dirty="0" smtClean="0"/>
              <a:t>destrucción. </a:t>
            </a:r>
            <a:endParaRPr lang="es-CO" dirty="0"/>
          </a:p>
          <a:p>
            <a:pPr marL="0" indent="0">
              <a:buNone/>
            </a:pPr>
            <a:endParaRPr lang="es-CO" dirty="0" smtClean="0"/>
          </a:p>
          <a:p>
            <a:pPr marL="0" indent="0" algn="ctr">
              <a:buNone/>
            </a:pPr>
            <a:r>
              <a:rPr lang="es-CO" dirty="0" smtClean="0">
                <a:solidFill>
                  <a:srgbClr val="FF0000"/>
                </a:solidFill>
              </a:rPr>
              <a:t>Salmo 101:5</a:t>
            </a:r>
            <a:r>
              <a:rPr lang="es-CO" dirty="0" smtClean="0"/>
              <a:t>.</a:t>
            </a:r>
            <a:r>
              <a:rPr lang="es-CO" b="1" baseline="30000" dirty="0"/>
              <a:t> </a:t>
            </a:r>
            <a:r>
              <a:rPr lang="es-CO" b="1" baseline="30000" dirty="0" smtClean="0"/>
              <a:t>«</a:t>
            </a:r>
            <a:r>
              <a:rPr lang="es-CO" dirty="0" smtClean="0"/>
              <a:t>Al </a:t>
            </a:r>
            <a:r>
              <a:rPr lang="es-CO" dirty="0"/>
              <a:t>detractor de su prójimo a escondidas, a éste cortaré; </a:t>
            </a:r>
            <a:r>
              <a:rPr lang="es-CO" i="1" u="sng" dirty="0"/>
              <a:t>al altivo de ojos</a:t>
            </a:r>
            <a:r>
              <a:rPr lang="es-CO" dirty="0"/>
              <a:t>, y de corazón vanidoso, a éste no puedo </a:t>
            </a:r>
            <a:r>
              <a:rPr lang="es-CO" dirty="0" smtClean="0"/>
              <a:t>sufrir»</a:t>
            </a:r>
            <a:endParaRPr lang="es-CO" i="1" dirty="0"/>
          </a:p>
          <a:p>
            <a:pPr marL="0" indent="0" algn="ctr">
              <a:buNone/>
            </a:pPr>
            <a:r>
              <a:rPr lang="es-CO" dirty="0" smtClean="0"/>
              <a:t>  </a:t>
            </a:r>
          </a:p>
          <a:p>
            <a:pPr marL="0" indent="0" algn="ctr">
              <a:buNone/>
            </a:pPr>
            <a:r>
              <a:rPr lang="es-CO" dirty="0" smtClean="0">
                <a:solidFill>
                  <a:srgbClr val="FF0000"/>
                </a:solidFill>
              </a:rPr>
              <a:t>Patriarcas y Profetas p 16</a:t>
            </a:r>
            <a:r>
              <a:rPr lang="es-CO" dirty="0" smtClean="0"/>
              <a:t>. Dice de Satanás lo siguiente: «Se jactaba de su esplendor y elevado puesto, y aspiraba a ser igual a Dios». </a:t>
            </a:r>
            <a:endParaRPr lang="es-CO" dirty="0"/>
          </a:p>
          <a:p>
            <a:endParaRPr lang="es-CO" dirty="0"/>
          </a:p>
        </p:txBody>
      </p:sp>
    </p:spTree>
    <p:extLst>
      <p:ext uri="{BB962C8B-B14F-4D97-AF65-F5344CB8AC3E}">
        <p14:creationId xmlns:p14="http://schemas.microsoft.com/office/powerpoint/2010/main" val="1125082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p:cTn id="3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008112"/>
          </a:xfrm>
        </p:spPr>
        <p:txBody>
          <a:bodyPr>
            <a:normAutofit/>
          </a:bodyPr>
          <a:lstStyle/>
          <a:p>
            <a:pPr marL="0" indent="0" algn="ctr">
              <a:buNone/>
            </a:pPr>
            <a:r>
              <a:rPr lang="es-CO" sz="3800" b="1" i="1" u="sng" dirty="0" smtClean="0">
                <a:solidFill>
                  <a:srgbClr val="FF0000"/>
                </a:solidFill>
              </a:rPr>
              <a:t>La </a:t>
            </a:r>
            <a:r>
              <a:rPr lang="es-CO" sz="3800" b="1" i="1" u="sng" dirty="0">
                <a:solidFill>
                  <a:srgbClr val="FF0000"/>
                </a:solidFill>
              </a:rPr>
              <a:t>lengua mentirosa.</a:t>
            </a:r>
            <a:r>
              <a:rPr lang="es-CO" b="1" u="sng" dirty="0"/>
              <a:t> </a:t>
            </a:r>
          </a:p>
        </p:txBody>
      </p:sp>
      <p:sp>
        <p:nvSpPr>
          <p:cNvPr id="2" name="1 Rectángulo"/>
          <p:cNvSpPr/>
          <p:nvPr/>
        </p:nvSpPr>
        <p:spPr>
          <a:xfrm>
            <a:off x="323528" y="1681486"/>
            <a:ext cx="4572000" cy="2677656"/>
          </a:xfrm>
          <a:prstGeom prst="rect">
            <a:avLst/>
          </a:prstGeom>
        </p:spPr>
        <p:txBody>
          <a:bodyPr>
            <a:spAutoFit/>
          </a:bodyPr>
          <a:lstStyle/>
          <a:p>
            <a:pPr algn="ctr"/>
            <a:r>
              <a:rPr lang="es-CO" sz="2800" dirty="0"/>
              <a:t>Nuestro Dios es un Dios de verdad.  Las mentiras no lo pueden dañar, porque conoce todas las cosas; pero pueden causar enorme perjuicio a sus hijos.  </a:t>
            </a:r>
          </a:p>
        </p:txBody>
      </p:sp>
      <p:sp>
        <p:nvSpPr>
          <p:cNvPr id="4" name="AutoShape 2" descr="data:image/jpeg;base64,/9j/4AAQSkZJRgABAQAAAQABAAD/2wCEAAkGBhQSERQUExQVEhUVFRYYFRgVFRcVFBUVFRQVFhQXFRcXHCYeFxkjGRQUIC8gIycpLCwsFx4xNTAqNSYrLCkBCQoKDgwOGg8PGi8kHiQsKSksKiwpLCwsLCouLio1LCwsKiksLjQpLCwpLC0tLCwsLCwpKSwsKSksLCwsLCwsLP/AABEIALcBEwMBIgACEQEDEQH/xAAbAAABBQEBAAAAAAAAAAAAAAAAAQMEBQYCB//EAEQQAAIBAgQEBAMGAgULBQAAAAECEQADBBIhMQUTQVEGImFxMoGRBxQjQqGxUvAVM2LB0RYkNUNyc4KSouHxFzRjg9L/xAAZAQACAwEAAAAAAAAAAAAAAAAAAgEDBAX/xAA0EQACAgECAwUGBgIDAQAAAAAAAQIRAyExBBJBUWFxgZETFCKhsdEyQoLB4fAFI2KS8RX/2gAMAwEAAhEDEQA/APcaKKKACiiigAooooAKKKKACiiigAooooAKKKKACiiigAooooAKQ0VExvEVtjXU9v8AHtUN1uSk3oiRcuhRJMCqTHcazaJoO/U+3aoGMx7XD5jp0A2H+NMrWWeVvRG3Hw6Wsh1bldRSIKeAqk0HPLpQtdV0BUkWJlrk26cikNQA3y6Q26cmiooLGytcladam2NADZFNtThNNsagY4paSaKiwNtRRRXUOQFFFFABRRRQAUUUUAFFE0UAFFFFABRRNFABRRRQAUUk0w+OQNlLoD2LAH6UEpWJjb+VdNztWfvpPrNXPFfhB9dfnWY4zx1MOmd5jsBJNZc0tdTbw0LWm461mmHUiqjBeP7dw6W7kd4X9pq5wvErV8TbYEjcbMD6qdRWa0za4yj+JBYv661ORqr7iQal2DpUoRrqSQK6AoWlpysSuYruKQilJOIpJro02aCAY005rommrhqGMcl64LUjNTZakbGo6z0U0DS1BNG9ooorrHGEY1yGqLxlkFi6bgDIEYsDsQFJINeffZHwwMr3zJYNlUkzlAA0E95NVudTUTXj4bnwTzN1y0tt2z06im2uAAkkADeTECuMPi0uLmRlde6sGGm+oqwyUP1yxqNY4pacwl22x2hXVjOpjQ7+U/Q9qi+JsQqYS+7gMq22MNsTHlGvrFLKVJseMHKSj2k+ziFcSrBgNNCDr20613NY77LsOLfD1OwYlj01kyfpH0rU28fbcgLcRiwzKAwJK/xCDqPWiMrSZZnw+yyyxrWm1Y594XNlkZiJyyJjuB2rp74X4iBrGpjU7V5xwlrZ45ibkrbVPw9SFDOcsjXqWQ6da0njjgS4uwls3RZIuqykkSzBWARZI8xzGPUCkjPmi2i/Jwqx5IQnLRpO62vXzNLmruoWGblWhzGAyqMzMQAPcnT0mnlxSlc4YFYnMCMsd52j1qyzFXYP0hqNhuJW7nwXEff4WDbROx/tL9R3py/iVQEswUDcsQAPcmiwp7EXi2KKLA0LT9BvWG4uuhmtPxzFKXQBlMpKgMNR3Hcba+tZPj18QQCJESJ1E9x0rHnludjgsdJabkrg/id7iCwTqg1Y6kp+Ue++voK6x1y2wy3AI9dqoPDTAX3kiSogHruTHfSpfHbg20k9J194qjnco2zb7vGM6jp1JmC8P4dTmtzr6yPlUd/CgGJW+lxrZHxBR8Q6g+noZqF4Xxy23ui44VMmcEmAGQjMBPcMdPTvVnhcWMZhbpZ+Wlw3FBkDlpGUFvU/EZ/iihU1Yk4TTd7aK/EtM4I3mdo1/WpOHqt4bhUsWLSF1OVQuckKHJMrEn6a1Z2j2IPTTv1ptjNNJN1sSlrsVHsYlWkKysQYMEGD2MbGlGOt5svMTMNxmGb5iZ7VNlVMkGuIpL2JVBLsqDaWIAntJouXQoJJAA3JIAA7kmmIEammpUvq4lWDDuCCP09j9Kav3lQSzBR3YgD6mkZKTugamWNOlwRoQfaoYxCtOVg0aGCDB7GNqUdJgxrgmuTdBJEiRuJEjtIrlLgYSCCOhBBH1FQPytLYXNRSfKioIPQqSlpDXWOKZr7RccLfDr8/nXlj3cgftJ+VM/ZtgeVgU0gvLt/xaj9CB8qg/aVwvE4q3bs2bRYB87NmUA+UgACZ3M/LrXVw4sWLOGtYd0TKi3rjMMwQDzhApOpiMxPU6Vn19o5V0Ouq9yjjUlcpNvXZJafuMcexz4nidrCKYtWgLl3WRcJEqGGxAkEA9daqODNdv3OLJhiQHnlwSBnBKmD0LAb+oq+vcBv2cddxFpA/OtKqGdLV1VCy4gnJtEA7RpS4Dwxfwdi1yBzHF7mXgSELrlcEdpJYQNhA7TSOEpO32v8Agvjnwwx8sKvlil43cm/PQrvs6NrEpZJGS9g8yGFAzJc0X6ZTp3B71afalicuAKTBu3LaD182Y/KFNP8Ah3gLpjMTiSnKW9lhNARAhs0aSWltJ331IEbx/wCH7+IuYVrSh0tuWcE9ZXKYAJI0I0/70zjJYq6/39itZcU+Ojkuor4vB1depW+JbjJawOAt+UXYLkGPw0IkGOhGp9o6014fw6/0virmyYdSvYfCM8dAJVjVnx3w7iDjMLftjmBLfLcsRI1PmhRvqdtJHbWovh/wrirYxwcKpvc3JJlWLggEtvHsO89qRqXPdf2tC+OXEsD+JW469tuWr8kjKPhEvYHG4y4PM+Im0TMyzjQDbYsDU/FZ7+I4WhH4iYe3cdo85g+XMdzqn/V61a4XwhfuWMPhXt8u3acPdJg53EiFiRk1JJJnzRFTU8MYheKG9/qcqKhGphMhykfl8yknuCY70qxPTTs/k1T43F8XxLTna8KUUv3I2D4g2L4k8sRh8GpWGOhuJIa4QfzaNqdgKouFLevcKxotZggvZ1X/AOL4riL6dY9DWhs+F8TZfGIig/eWYre3VVuE5wy75wCQOhnUirPC8CvYNcMthObbQOLy5lVmz5ACJ0YiGOpHXvTezk9+/wCf2Mr4nDj0x1+Sv0q3fi9CN4Kv2sQgxijLdS1ybwAgFlhgw9CCI9D6VSfaZfNy3bB1LXQAIBIGU6KN+31q84JwVsMt8kBBevM6oNMinVVjbTbTTeJEVS8awjvisPcMCzZlmJYAl9wAu/5UHzNRkbcVF+Y3DPGuKeZfhVtX4beuhUjhz/0laRXJZbK+aJ5YylQpEwAoIHqfeKi8PyKMfey5kUhUk+YvnMGTuYBJ+dW3hxDzsReYpmuKoRVcMVXqSB8MBQI0qF/RbJg7tq6yC5cckZSGBJZWL3GEwNFAAE/rFFWrXezo+2j+CT6QXzuXoc8M4XzThSNWDG9fugQFBP4aBo1PliBMR9e8HhlfHYltAiqFZhAiQMwU/wATMpHfcyCKsuBYi40m9dTRUHLtvzNFGUsRsk6N6x0jWvwuCexh7ysVF68zliGDAeU5ZK7SzE1LSVNbCe3bc03rsvBu2/JFRh8FHDbt0qvmugLJMhdF8o6+aD/9Yq349w+3ZwFiyFAe49uTALZzHMMx6KPpTN7hVxsJYsi5bOV8zLnAVdWjzj4j5jI9NJjWy4rhTfxNh1uIy2ic7MwQSYIKKD0g9fyiTUKOnovuXTzxlNNy05pS69FURnxJwwNjMJZVdRbygqdYUwntljN8jXONwb4a3Zwdu4S1+65ZwSCElSdjOoiT6NVnhcIbnEXxBIFtbZS3LAs2wkiZEnMdak8R4exxWHvqucWs6soIDENMFc0AwSZk9aatfF/Iye8VyQbtKN/q1a+pBtXB/S4S15VXD5Hy6LorMsgdpSB6RULwuA1x8HidLlu/zg0SSUYM8n1Gx7N6RVzh+BXFXEOGX7xiNJBhEB8oAaJgL1iTG1OHhLXsWt905OW09txIJYtOoZfygGBOuuwo5Xd9Sv3jHyuPTlSvrzLr4O2ipweNOKXH4piSq27tqzOgRCk6R1byz7D2EPENdHC8LcgtyrquRGmRSeXMflEr8iKscD4WujCthG8im9me4CDzLXlgADVTKiZ2A6zFXF3APb8iItzDtYFo2wQGDKX1htMhVoOs+mlFNx17PnuO8+LHP4Ka5lp/xSrftY/wN7Ny3zrICi9DMBEZ4hp/tSIPeJ61QeNr72buFvxnt23OZR3Ma7QCRIB7+9XfhzhJw2HW0TJBYkjbMxEx1io/GLF64t+1kV7bqBbbMAVbKM2cb5cxkESfLt1qZ2/Ey4p44cQ2tY21r2bfQqOMXQqWbGHbKMZdLyNCtt1UtlIOknN+w20F/wBKZLalVTD5WEQCFUshPTSVA9op+54dZLmCdPxBhxlcAgMRBMrmIB1J0kbjtUjDcKe3z7pIfEXQYgwiwp5agnoJEn3NLXU0LLijGou7TXm3u/BIzPBlD28fePltamACpaM+RQREfEJA12GxNXnhWxlwVmevMPsC5j5dR86jjgNwcN+7wvNZiSMwA/rQwltpyg1cYWwUtW0JBZVAOX4QB8IGknTf3+QhKl5Ibi88Jxai95fJKr8zo0VyRRSnM1PRKKKK6xxxIoilooASKIpaKAEFEUtFACRRFLRQAmWiKWigBCKIpaSgCk49cgx6fuaw3GcSY7VteOLLH2FYTjtnfeufnerO5wVKKGvDAm5dPoo/c05xMTNQ/C+ICveH+z+1TcS2aaoX4TZLTI2R/DH/ALi4O9sfo3/erLG2dyap+EXcuLX+0rL+xH7Vd4x5n+dKmL+EJ6TKG5dIOUT1Ij0EkfQVa+E+GDEG4X1CxEaakSdRvtVfhh/nNonbMR9VYf31q8A6YUXWUTm82Ud4iBRFdWHEZGocsdxn/JzQkORBMbbDvUO7h8RaQMGVl+elUuO8aYpFdQqAsTDays9AJgx61Q4LiGO5fKRmKySCwDESZMM3ufqaOZPYpjjyvc3nBuM3XZpCkJ8UN5hImY6iJrSgyK8+8KeGLqObjXGOfV+zH0/at9aWFA7U60M+VVI7JpJrkmgGpsqFNNMacrhhRYDRNNvTjCuGqAI7imWqS1R7gpWON0VzRUDHo1FFFdY4oUUUUAJNQr/FkS9bsn47gcqB2QAknX1ApzH41LVtrlw5VUSx9B+59K834FiLlzjha7GblGFEwilFIUT2B1Okkmq5T5Wl2mzheG9spybpRi34s2nHPF9vC3LVt0uM11gEyqMu4B1JG0iferwNXmnjfiRbieHtpbN77vbZyqkAlnHc6CMqH59dAdTwfxnZvYM4piLSLPMDGchB2mPNOkQNZpYZE5NMtzcHKOHHkjF6rXzbr1SNHNJmrLYTxsrXrFt7TWhiVLWizAnT8rrHlJ6QW9YpjF/aElvFXbDWmAtKSWDAlmGUqqqBrmzDcj2pnkit2ULg88nSj0vyuvrobCaqfEXie1gra3LubKzhPKJIJBMnUaAKTWctfadbOEa/ynzBivLDAmBHnLR5V8ygmNCY1rjj3imxdTBpdw3NXE8t1ll/DJIBOxJZc3aDJ16UsssWtGXY+ByxyJZIOradV0Vv5G5tXswDDUEAj1BEiu6yVzxqtrFfdWtMoW3mzlwTljywoGpOmhIMnapHhrxguKN8FGs8loOcicomS2nlIgyJMd6ZZIt1ZRLhM0Y8/LpSfTZ7HXGr0Fj61hOJ3s0/rVpxrxYGQ3UtG5be9y7bZsucz8QEHynWOpjYaTGxuGBdbKjNcfZR0A3Zj0WdJjXoDtWHJ8T0OzgxSxRTkv6tzM8LvZbt1z8CJLRr3rR4CLlsOuoYaadNj+tU3DsUtm1iLz2+ahYW4kZWIkMJ6rtqBMMDFaO/i1tiyqrHMVRZtrtr5o10AEySarhHtNeVd2t732bmatKTezwclq8EL6BZJykKfzVp7uGBMSRWb4ldkraVAgsXQCqnMsv5g+cgTmg6mKsP8pQMPz+W0BioEzIBAzM0Qokxr8pojyrQJ4pzdxXYvXb1OMXbyXEb+F1PynX9Kusfc1gb9ew9/X0qp4vY5i23Ty8wKRI2BgyR9foakXcRNwWgJYq1wydFRfiLRJ7xprFSlTaE5ebyGjaUtqMx9v7qtcLwaTLjbp/P7Uz4XxC37bXFTIM5UEmSwAGsRpuKv0X5U6pFGebhJ4+qKqz4ls83kKLnMGhXlkEQJMnbQGrusb4McXsXi8R6hR6KSQD9EX6GrDF+MFUqUtl7XNFo3AwAzn+Aa5wOpkf4Inat9Q4jhmsvJjWyV+LRO4px+3YuW7bBy10gLlWRqcpJJIGkieutWYFZPi15TxS1mMixZLxvLliFAHVjmXTroOtWvBPEa4i1duFTaW0xDZyJAVQ2Yxt1kaxFTHvFy8PUIyiuib826LeuTVOviQfgsbZFu/c5dtiRmk/CzJ+VT0MztIFd2OPB8Resct1a0pYkxLRHwgTMgzr9Kmyn2GTXTb/z6lkarU4qGxDWAjlkAZm8uQBhIkzP6d6YseJkOF+8srIslcuhYsDGUbSSSKZwnFAMUbAtRcuLzbrZycoyyoJKAny5dNhQu8sjgkua47X5Vv6FpdqO5p641Rbj0pQjifWimS1LUDHptFFFdY4oUhpabvISpAOUkaEQSPWDp9aAMx4hW9iLq2rD5OUQ7kpmRn3VDLL8Ih99yvWsz4XS4ON3uaQzrbhiqhR8KRCgmNPWtrwDw+cMtxea13OzNmeC8sSWkwJkmq3h3gbk4s4rnu7sTnDZYYMNvKojpt2FZ5QblF951sHE48cMmO9HGlpu9Ch4bjUPEOJYpoy2hGbpCIUIHrKLWVyOuBwlgSBiL+cjvlZVQf8AUD9K9F/9O7YFxFuPyrrh3QwczAzq0ZiJExmGvpVnxfwrbv27aSbZssGtusZlYGTuIIPUVW8Mmtf7rqa4f5LDjmq1Xw+XLGl83Zk+K2xd4thbSCfu1qXjYM8sAe3T61T4Zw93imLnygXVXsSwKAz8xH+0a9I4f4cS0bjyTcuznf8AMWIjN2ntAAHaqaz9nFtcJcwou3Mtxw5by5jl2DeWIkA6AbVMsUune/sJi4/Eo8rb2jHyu5Pz6GHxGBNvg9oD4sRft9BJWGYAd4OX5k96tlwds8TwdoEFMPh7ehOzs0Ae55lv9K1vE/A9u9Zw9ssyfdyChUxtAM/QajWjB+BbVvFfeFJnKFyn4RAC+UdNABGsdKPYyTXl8v5LH/k8coytu3zvbrKkvkY7hP43E8biXEpZNzoDrbBAj2CfqKreG4trXCsXenz4i5k6TluGHMdjlcD516LwfwWli3ft52cXs+ZjGccwQ2oEE6Dp3qKngGymDfDszsp1DT5gRGUjoPYCNTpqah4ZJeT9WT/9HA5U1peNLT8sd/mY3FnXhmHGkBLz9tI3+Sv9fWubWPLYrHOTBVVtp0yqXgkA+qn61obfg+2ty1clybSKg83xZZMvpJOsbxA2qNjfClprxuk3FLfGqNlV/eBPbr0FVNNPT+6Gj3nC01rs9e9yt+qMti7xvG1YIVEN9fKq5AcwzXGPWdUM/wBqrlmz8Ru3BtZsJk1kKXAAInTZp+lTcdweyXt3GSOWSVVYVWkzDCPNr13PWaDw8OXugvN1clwBhqgOgBIJUgbFSKSOm76/sT7xHkSS6NebevyMvbv5bGJvsDN26BbG/wDV5vMT2Usgn0FSMZZ5PC7NuPxMRcB7sUzFlA7CY+bHvV7xfgCXLarBtoFgKkDKpKkhZBAMqNfeo/EFtXmTmq9sWj5CrQD8OhMafCD0IqKS08F9y6PFRk02tOa/RVFEniqqpUKfKuUCOwAED0FVXDsWqjiN+JK/hrPUQVUHtqFJ9qncZuo6nLAGWABsABAAp3D+FbTWXOa4BfCMwDAAHRpQRHU7g7kDSpb5puijHkhDHWS9a+qbJvhDDhcHYA/hkj1YzPzkfpT2M47ayYgKwLWEJcawDBCif9qBp3qdw7BLatJbTZRGupPqT1NVmL8I2na6ZcC8VN1QRDFSSDMSNTJAImplrojJ7THPLKc73tev2M7wljhuEXLi6NdJg+hPKH6SfnVl4c4Hns4V7xGW2M1tF2JYZldyYltwABAHc7aHFcMS5ZNll8hXLA0gdMvYiB9KicH8PrhwIe5cgEJzGkIDEhFEKu3apjo+6i7LxayQlWknK/Kqq+4z/D5OL4hidG5QuBJAjOqHL7Qoj51V5Gt8JXKYbEXxn75SGC6evLHvrWxwfhu3bsXrIZ2W+SXYkZ9RHQAeu1J/k1a+7rYOYhSGDT+IHUQrA+g0iIjSKWtPL6l647GpbaXHp0ivuVPGrU4jAYW2J5WV29FWFBJ+Tj50uMxmTixK6k4eAOrsSco16k6Vf2MCqObhlrjABnaJIGwAAAVesAbyaaXBIt5r0TcKhZJ0VRtA76mflTbPzszLiY1Vfla8W3q/AouNWFXEYHDR5c7XGAMguTJPr5g37V3wrEC5jsbc/hCIp2mNG+uWfap3EeHJduW7jFg1okjK2WZjQneNOhB371EweBt2DcZAxa4SSWMhZMkKI03jvt2qE7d+P00H9tD2PLrzcteblb+RYvdqLeu0y+IqM96arbMiiPG9RUSaKXmJPYqKKK7JwgooooASKIpaKAEiiKCaM1ABFGWjNS0AJFEUtFACRULiVzQL3/apdy5AJPSqDGXiSSTVWSXKi7DG3Y3daoWIFMYm4P5molyOjEfOf0NYnI6cYjHErh+dHCsToVO8z/4qJis87q3uIpmxjMrCVIjqNR+lU3qauW4mkxBzLIqBwm2HzAid6S3xJI+Ia7zpXHDcQqO0mFOtTdtFcVSZxc8JplYDMJJIhjoOwHbepPCsO9pVtFs6jQEiGy9P8KtDjFI30+v6VFXGo1xQJ+kdKektiOeUlqWtsaUGkRqRmpqMwGuJpHeuC1QSdk1wTXJembl2obCjt3qNdu01exVV97GetI2WJMdv4qoVzEVHe9JpVtzSt2XKKW4p1rtbVdIsU6BQK2N5KKfiipoiz1SiiiuwcIKKKKACiiigBGrNeM/El3BWhdW2lxMwUhmKkEzEQDIrSmsV9rX+jz/vbf8AfVWZuMG0bOAxxy8TCE1abSYzb+0R7b2PvVgWreIVTbuW3LjUgeYFQREjb9a3YavGuLMcamAs2EduTbHMYqyqpOURLDX4TtM9JrS8R8VYqxjVwirbuZrQKSpDBmBAztmIKrlJMDUaCq4Zau9uh0eJ4CMuVYqUvibV9E9HrtoegZqM1ecP4vxdnC20vBVxV2+bQLKPKsgG4UXQkZhA2Oh162XCuO4hcVdwV50a7yuZZulIBkAhXRYmDOxGimrFli3RglwOVJvTr13S3a7jT8SvaAD51R4pzVBwLxVexH3kXzbW5ZDDKqHTLIJjMcwBVtBTfE+KXkXDWmyjEXyA0Dy2x+cgEmSJAG4mazZJ82qNkOCnjl7N1f8AF34UTL761GdA24n9/lVdb4i5t4oFlNzDs4kro6qpZWIB3ORpjaR7BrhmNxN/7uyovLdil0ga6fE8E6IOmu413E5qtm33aUU22lXb4WvUjYTFtcuXkICckSSGJnzqmgI/tA0l6+6K7KM5VSRp+8bj2pvh2Euvi8alpkDFTJdc2zqQANgcwGpn2NTsHxtxgrl1BbS7ZfK4ymDqBIhpG5+YpErjqbcmKprkSa+DTxS38WW3DrLNbVnEEqrEEagkAxHSKkslVmJ43ca3hQuUXcSF80SLYyqXYKd9zAJrjDcSYXb1i4wdrQzqwXKXQqGMrtmEgabzV1LoYHgyO3p1dd119SxuGoj3cpnt/dUTw9euYnltzEYOW5iBRms/FkjXUHyzMnUesOPd/ntUPaxJweOfJLcn8L8Ti9feyqsMikksIMhlEBd483WPam/E3iwYYqqpzHIk6wFWYEmDqYaPas5wPGZcZinMkhDPUmblodfetIeI23tv8OVgS5IBkBQPNO4Cjb0pbuNmnNhxYc8U42qjpfaiVwvi64i0txdJmQdwQYI/nuKexnEFt22djook/wDb1J096oPDmGazgk08757kHQyVhB6AhV+v1e4Ri7j2Lb3lAfMSAyxOU+VinTc/8s02uxmy4oKcpR/CpVvqMcI8Y8+6bZtm2TOXWToJgiBrEn5U1xzxULL5AhfbMZgCdQJg+aIPtSnDh8elzQ8q0bjyNCZYIGPr+wijil7/ADe4pgKEc7bsQSCe5zQB2nTakd8ps/0LNCoaNK1ez/ccGMzorjZhI9j/AIEEfKmDrXdrCcqxZtkAMEzN3m4SxVu0f30AVElToyT5VJ8u1uhFt0+i1yqzUuzYoSKWxtbVOLbqbbwtOnDaU9FbkQRbNFS+RRQTzHodFFFdY4oUUUUAFFFFACGsP9rd9RgcpIBN1IBIkxMwOtbgiomM4TaumbiK5GgkA6dvaq8kOeLiaeEzLBmjlaunZXeD8jYLDsuU/hIJETsAdflWQ4zdX+n7XmH9Ug3G/nMe8V6Hg+HpaBW2oQEzCiBMRPvpTN3gdlnztbQtM5susjYyOu2vpUShaXdRdi4qMMs5taSUl/2MX9p+BPNwV/TIl5UedAMzowJ7DyH9KYxH4vHCyHMtmyoYjYMV2nv5p+Rr0LE4JbiFHAdWEEMJBHrNVA4RZwy5LNtUB1IUQPoKqnjp83S7L8HHVjWOtUpRXhJmDxPDmt8Xi3KrfTO8CPLI5mX1lB7Zz2prx3hgMThrzqDakI4OwGfNr7qWP/Ca3L2RmDEDMAQDGoDfEAekwPpUfF4RXUq6q6ncMAR9DWdx0rvs24+OayQm1tHlfazNYixh0w2JNgWwvKcMyZcpPLfKAQd9dumYd6XwcmfCWtQcuYexzmQf0q8XAqqBAihBsoUZR8oin8NhlQQqgegAA/SprUSXEf63Dtadt9l/cyHhq8qcRxpYhRDbmNFuoTv2FQMPajh2MunQXrkpOkgXIG/fMfpW7xPBrFwQ9q22pPmQHzE6ttuep9q7u4ZCsFVYD4QQCB7TtSqGld31L3x65uZLflv9P3MTbgHhd4kZAAjHoCVESdhrp8jT+EszxHFXQZVLUafxtaUBfeVM9q01zDoVKFFKHdSoymTO0d6iiyttQltVRZnKoAX3gVNfcV8dadLVprybv1MpgMELWMsnDvmtXw+iMRChZMHqBIOuo2NS7l39f/NWr21QsyIiM3xMqKrH5gVTX2g1W6SpE5MzzyTfRVfV+JVcNuD7xipIkpp6/iWjp8qL/ELVt1FxS4OrKGgxuoOuxMHXp01BqwGLMQAkf7u3/wDmhMUQIGXr/q06meq0vRI1yzxnk55R0pKr7FuO4XjFy9ba/IHny5SAdkLtl12HlEbktU/hmOF3B3MXfflrbOUCSWZ/4QT1Plgidz2NT/DPh65isrXTlsq0gBVXO2xiANNIJrcWeAWFtm0ttBbmcmUZR7DYVpx4XLU5OfisMW4qPVddl1Xi+08h4V4iS4VspbIuXri8wyCCxgd5yqo0HoNetSOOcUs4bFcpvx+UZOQwBdHwqwJE5dSR3y7ZTPq1vw9h1IK2kBBkECCIpb3ALDsWa0jMdSSupNN7vKt9Rn/keH9rzLG6ra9b8fAxPhXhIx9tr5ZkBcgaAkgaEnoNZ0HSK0C+BLPVrh+aj+6r/CYFLS5UUKN4G0nenoq9YY9UczLxDlNuGi6LsMy/ge3+V3HvB/wqBieCPZOvmXow29j2rbVxctBgQdQe9RLDFrQSOea3MYi13lqTjsGbTx0Oq+3b3FMgVlap0a1K1aG+XRTsUVFDGvooorpHLCiiigAooooAKKKKACiiigBDVNi3lz/O1XJqivgyfeqcuxowbjTCuctLy6WPSqKNTYy6UtpaLy13b0FFEAxqHefen3aq+9c3pGOkI90fOoV27rXF69ULEXY1qpsuUbHMXegVS3Xk09dvlqfwHBL17+rtlh32X/mOlJTk6Reqxq2ytir3wx4YbEuGbS0p8zfxf2V9fXpWi4P9nyKQ19s5/hWQvzO5/SthasKoCqAoGgAEAD0rTi4d3cjHn43Tlh6hZshQFUABRAA0AA6CnKKK3nKCiiigAooooAKSlooAh8TwfMSBuNR/hWeVfrWsNUvFsDBzjY/F796oywvVF+KdfCyuiijLRWU1msoooronNCiiigAooooAKKKKACiiigBDVK43pKKpymjB1OCK7C0lFVF5Hub0l4+WlopWMiDiLlVuIeKKKqZaisuv1qBfuzRRVMjXA2nhvwUoC3L4DE6hN1Xtm/iP869NgiACAIAoorqY4KK0OFkySnJ2d0UUVYVhRRRQAUUUUAFFFFABRRRQAVzcUEEHUGiigClu8GaTBEdJmf0pKKKo5EXqcj//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28" name="Picture 4" descr="http://ibnjcamalu.files.wordpress.com/2011/07/labios-mentiros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4581128"/>
            <a:ext cx="2592288" cy="1944216"/>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8" descr="data:image/jpeg;base64,/9j/4AAQSkZJRgABAQAAAQABAAD/2wCEAAkGBhQQEBAQDxAPDw8PEA8PDw8PEA8QDg8PFBAVFBQQFBQXHCYeFxklGRQUHy8gJCcpLSwsFR4xNTAqNSYrLCkBCQoKDgwOGg8PGCwkHx8sLC8sLCwpKSwpLCwsLCksLCksLCwuKSwpLCwsLCopKSkpKSwsKSwpNSkpLCkpKTIpLf/AABEIAMEBBQMBIgACEQEDEQH/xAAbAAABBQEBAAAAAAAAAAAAAAAAAQIDBAUGB//EAEIQAAICAQMCBAQDBQUDDQAAAAECAAMRBBIhBTETIkFRBjJhcRSBkQdCUqGxIzNDwdFUovEVFiQlYmNygoOSo+Hw/8QAGQEAAwEBAQAAAAAAAAAAAAAAAAECAwQF/8QAMREAAgIAAwcCBQMFAQAAAAAAAAECEQMSIQQxQVFhkdETIhRxgbHwUpKhM0JywfEj/9oADAMBAAIRAxEAPwDyHbExJCI0iIwGxQIYigQANsTbHwxFYDNsMR+I2MAhiEWADZar5EqmSVW4iYmWSsr3y2rAiOFAbiRmreTmreZBiCWNXpCh+kribJ2tDoTtaDgIpSKsfEBEFihY4iKqEwserL9GrFa8SlqLt5zEWokx704kaJlKOhFsxHNJLE4jQPLCxsiMSwcSeikt9pFreOJaepBVixIsooIQhGAhhAwgAQhCAGgRExHxDMTmG4i7YRwjAbiJH4jcRBYmIqrFxFUxhYFIwiSl5DY0BoYxiR2zEUjHaFmqhzBc+8saesn96VyuIu8jHpJdstRit6LbeYENziVk04MVHJPEtUoAefWS20WorgistQziP8AEgS5p9LlyO0ZYoWzDH/KTnt0XlpEVtAUSTTrle0frLVGPWPTUDZ5R6egittD0TK9NWSfSM1fBx3jqKbXJKqce+JoUdAa0jv8AWVuepF2jKuHlkuh6c1mOOJ0ul+ESSNx4HcR3WdQmmUKmM49Is3BGb3mXraForxxnE5e59xzLmu6gbTzKmJtCNbySPEMR5WJiaDG4iYjwIu2AWR4htkmImIBYzbCPiwCy3mGYkJkc4sUGNhmMB+YkQGOiEJGPZiOY4kMZcVYZPrAtHrSTJRp8QbRsokS98+0PF59/YySyo8ADv/SL4HPaTaLpkPie/McefTEcaz7RRg/Qxki7+AAJcptVVwfm9MysBxn1E2vh74bGqbk+oxMptVqaK0V9P0y1mDtwp9ps6P4QLPlvMPtmdr0v4fWobLOfbP8AKaVWkFXrwZjcmS5rgcjR8DU3H22+nOI//mX4bbUGV9+86Tq2vTTVsw74zxMnofxktwIIO76jGIU6JzEg6fXQArgc+8bY1NCllwcyh8Ua3chO7B+necNqOvkqVLHHoPWWsNvcTmNDqHxawsYL8s5vqfUTaxLH8pWv1G457SKdUYJBQ4GOBkcXMsY8mNMTdEJgA4GLukeYZgA8tE3RuYkAHboRsIDL8IuIoWZHMNxFxHhI7ZAVkYEeFjwkbc+1Sf0+8LC7I7aicYEhNJnTdL6T4unSxWDnzDgH0J4PtjtINR0wg4I+49pn6tOjsjh6GGFIkjWEcA+3pzmaJrVe+c+igcn6/QSsaRnkgFj6nGT9I1OynGiofuc++TmSfijjGBkc7vUy5+GH3ja9MAwz2PlJ9B7H/KJyQJMoMWPfMK1YH/Wa6aLceP5TQ0PQHsICLn7+8TxUg9MxloyCcEe86T4N1uyxRnuZU+J7E0jfhgf7VRW9nGVYMM+Hn0OCDKnQb8aigE+Uupz9JNOSsUtEev6uzmv3OJk/E2hu3Vstm1QRke4idc+LqNPt5BYCcJ8QftAfUHCZVZooHIm3uO66hr6RUPFYMcThNZ11EYmlZgWdQZ/mYmRs2ZSVGihzJeo9ZsuPmbj2EzGSW/CgaZadFJUUSIks2VSBlljsSIYsQwGEIRQIwEhFxFCwAZCS+HGskQhsIoEIDNIJHBY8LJFSYNnG2RhYoWTeHHCuTmIzDFrlPqgwFH3P58f6zWrrlXrOmzWGH7p5+x4/0kwn70LDxFnSLfwl1dEptosYo3iV2VOPTPlcH3HynE3OqrsO1Tvdl3liNu0E4GccHOD7dp5z7z0TSMHqV3YF2AyeedoAH9I8eKWp6cHqYl1RJ3MTnGO3lPMhFxDbSgOADnGM59jzNi7TljjHGPyEj/5IPOA2PcDP/GYqS4mxmDUIT5UJ79zgA57D3ivWW9MA5GMEnn85a0XTCF7Y7f05mhVoT7ZH8onNLcCXMg6blfmXcndtuVIx3JGDkevE7zpfTCFNqthVG9yiou2rIy2WJOBkfWY3StGCcHIIIxxOZ+PeqkWJRWzKlI2lQSFOcMBj2A2ycOPqyoibo574j13j6vUXZyLLrCv/AIAcJ/ugTZ+D+mtcxYKdlQyW9ASudv6zmLKmzypGRkccFff7T2P4K6Oul6QLreGuW3UHP8BGEH6KD+c7sRJQSRg3R5L1IlrXyScMw5+8hVJK7bmLfxEn9TLC0yroEisFj0k3hxypFYUKiZlhKMwqrlypJDZVGdbpZQvoxOmfTcTJ1lUcZCaMUrEIk9iyIibCGgRwEMRRAAjlEZmPWAEoWI1clrivJsRW2RJPtiQsDRVZMqxFWShZyNnnSkIFki1xFEtVJMpSowchK6pIKN3lxkHgj6SZK8yQWBDMFJyegRTbOc6p8K21DxEU2Us2MqCShA3FWH29Zq/D1xKjylslgPYHk4P/ANTe0PXMaXX1A+Z6CVH3OwkfkZg6a0116cIBubznOB3PqTwO47z0XmlGmethStKzUrZ2JG7AznaMKP5CV9U5r3kM2QDuwz5KnuCPadvoPgxrK1ursqNjYJrLhbMY9j3mb1HogRLTc1SFUwysy72DHb5V7t39B6TDJK1Z1Zkc50/W2ak7iduOAKwE5ycbiO5xibSqyHHJPqCFOD/QzS0nw5XWqvTdXcj8jBCWKT6NW3IP1xj6ywvRHCvaUZKk8xdxtX/yk/N9hCcZa0JNFADavn8r99wXCnvjJHy9j9J571pLNTcRXW9jtuwEUsx25yRj6A/pPRemavxrLUsUpWx2KGADEbRn7E7s4md8FaRh1Ci1QdlPz5GN/kGRj6qXI+wiw/Y7FLUzv2e/s8u1xNmp3VaHTuA6NlXucHPhAd1Huf078XP2j/EqqPwOnICISG2/KqelYnoH7UfjEaTT+BSQL7SQAO6qOC88JaksSzZJJySe5PvOiLb1ZjWZkNNMsdpLXTiR3LCzWiva8alkjuMhV5okZtmxp7JoVuJgVXyyurkOJSZq36niZGrtjbdZKNt2Y4xE2MsaRxTBVmogxDEkCQ2QsVkYWSokkrpllKcSXIdWRpVBq5aUSK6RZVFcCEazRJRBtKslCxVSSBZwNnjtjFSWqljK0hfdtEylcnSJStk1upCiYuv6l9ZV1/Upk2XE9524OAo6s9DCweLNfomrZtSiZ4uzTyePPwP97E67W9GsIqqC8WHwVtA81Q2o7MRjGDlgPvPOEsIIYEgqQQR3BByCJ6t8I/tDpuNa6zbVegwbGwKLjn5uPkbH5cfXE66VnQ1l3G1oulmta6jXuOAXsyQSgOMhwd2SccfQ+029QTYFAVF29lRAo/M+vA7nJm10nW6bVBnqtosOSreG6HbjsDzwMH+ZlLqPVaaiUqA1FqcMtZGxDjOGftn6DP5Tmm/TVt6G8ISxXUVqQLp1IAsUORyAfTn0I5B+xkh17Z2BTsUAI1nnsWvGCu705yDjGeMx3SOpeISLKjUxyVDWBwcdwDtAB+h7+mZ0mn0deATt4OeTjvwR/wDvaTBqSuLHiQlhvLI8tWyxNbq60p3kINTUXB2V1bUV2DZ7kjAGDk8fboNNWnT01GrvwlKHan8Vh2FQAPclyAPpmafxR8V6Hp+bL3Q22KoWmsh7bFQnavHYZJ+nJ5nhnxh8cW9Uv8Rx4VCZFGnU5Spfc/xOfVvyHEv07roY22TdX6u+t1FmotPLsSq54Rc8KPtI1rlXRHtNUDiDdGiRTc4lHUWy9qpkalo4qwboisfMjMaWjS81SIHB47xZFmEdAPLQAiASRBAQ3ZHIktCmPFElyHRAFihI9hiMVuZI6LVNckZZHVZHW2cSSyJ7cSrbqIy+2VXeaJEbyQ2xJFmJLoVHcLXHbI6vtHAzxXLU8UYfKMzD6nrO80eo6nAnL6u/cZ2bPh3qzrwMO3ZC75MbCE7j0AhCEAJq9Wy8hjPU/wBn2ve3SM9rFttj1ocL22ggfXzEzyaex/ssQHQA7Q3h3tcxO3isFge/fkicm1RzQrmd2wusS+S8F34l/aDb0pazVXXY2o8RX3nBATBBHHrv/lOSX9o3UtZvXSpTWFA3BFr3AMcDmw49+wkv7aVxdpsY2stzLgEcMUI7/T1+k5T4c6fqLkuWlilOQ9jBVJa2um6yqsevO1x3x5hn0mUX6ez5rSri928z2qpYz+n2KfUBqtQ/i3rqbXbA3ulhzxkKOMAY7ARmn6bYUWwVsys9lY2jc26sIXBUcgDxE5xjzYnR3jXgrm4G623W7qgKfDwlNVl9jnG0jGAQRx4Zx7STR6LqVeQGQbjZaS507FjYamdyxByT4tZzn1PscT8U6Xuh+59Vy5mGX5mb07TOwUhHIIJBCMQQO5Bxzibdegs4BrsXPGWRlA+5IwJPo9DrkqFWUFVSlNmafKqs5Ppk81P7+vuZoVW6x1wMAiy9LHLITbYbCLMk5GATjjjCA/u5HPibU70cd/6u3A0jHQ56/p9hGRVYc4wdj4OTgc4+omPren2BtprcMWZANrZLKcMo9yPpOy6hqdbX5iTvsYsFVansZl85bYBng0nPsQfc5gt6XrDeQtyZrruqpfFQDjf+G2bfRS/9nuPbaD7TWO1uKuTjx4vxz/NDOUThbtBavJqtAxuya3A24zu5HbHr9JGuisIBFVhBG4EVuQV45Bx25HP1E6mzTdRKMpZSli11lGajt+HNaouR5Sa/LxjJPvnDy+tV3oe7Z4WlS1saeh2Yb6qFrAX5iWWtQSedqn2mnxb4OH7n4DKcy3R7wzIaLQ6by4KHyhA5ck9uBXZ/7G9pCdM4YIa7A7fKhRt7c44XGTyD+k7DVaDqAPhpZVaubRuVdMtbZutRijEZK/2xbJxjxfsTCNDrb2Nuazq9NqxWuK6VfeHG4q2AMLZfXkY72Z9Io7ZxcoV8343fbqGT5nNp063kGuxcI1h3Iy+UDkjI5jqtK+4r4dm5Rll2NkD3IxwJ1dWn15rXdcmCWV6zVp2K0fhwQ67gA2U1Fi7eMYOcAeVujq1x1F1dxXxdXp7S28ITvRLNKh8uNrbrHqz2y5JzF8Y6buOi/U/HK/xhkMUaZwDmuwbQS2UYbQGKknjjzAj7giWben2L5WrsB4GNjdyu4Dj12nOJqtptfqMV3smy56Q39wDm5nsQ4XBywssYD1H5CTaqzXJvbxE8M585FAWyuxS24rj5SLWOPQk/w5E/FN6Jwv8AyfStaGl8znNb0u1HZGrfcjOrbVLDKHDYZcg4PtKlvT7AEbYxWxFsUqN3lZ2Rc47ZZSMHn9ROmv1OuOn8cW5rs09lt2UqXajM6kdvN5UB+m8AcmR6bT9SVUWogeGtaqq+BvQbFZFPHcimv7kJ78tbTJLVw03+58N/ATS6nP06ewkgV2EqdpARyQ2cbSMcH6SR9FaVz4Vh5IwEYtwFOduM48689uZuBNdSBiwC2/VFkQJSdzlKtS9wcjCgeFQ2PoD9DPqdNrawwS/cUrz/AHVCYCrQrgknI2+BycZ/6OCM5O0e1O1rHXq/AZfmcgnTLbG2rW4Pn+cFFG1C7As2AMKpPPtKtukdRuauxV45ZGA57ckTp9Xq+oCvUM7Ls07W1XNt0/DLmt1BC84/Gkf+tx24Z8T0a0VOdRZvoNtdrkpWhOosUhuAM8Mtq+39meMYmsNpk5JNwp8m/HVaBl0OVhFhO8g7nTHKiSOOI3p6ZWWLlwJ4Un76PHyWznOqA4M59p0+tXJmPq9H6iethS0o9DC9qoz4RSuIk3OgIRYQASegfCHV/D0hUMQBgMB+8DbuK49fSefzY6c+2tiTtCrk/cnj+ZmONBTVM6NnxHhytG7+0rq34g6Q5z4dbpnIPAK4/kB+k57o+irsWw26sabBACkZ8QGu0k/MOMqq+v8Ae/eRdRO7nvg5+495P0HWaerxG1CWO5DLXtCMgVqbEY4YgbgzIQSCBt7TKUZQwajd9Kvf10JxJ55tmpT8PVHdZ+PV0Tfus521OxZEdirkjJCHAyTg9wOa2o0VSIdmtaxgrkVgJtwvlC7vFIyTjAGfLk+mI5eraVHqNdDbKrNVYVsRWL7qEShWJYkrvUswzgbjiSnU9PySKdV8zlQWwNu+8oGO/PymgHHqjEdznlTxU7lmf0j10f3+pDovo1Wyrfqha1fg1gC0oiVubnsceXd5SVGOSdxJHOBZr09QU1jqNaqzoxG0BcqyKHyG9FtduPRGHpMheo6LaV/D2r/d4fczMSKHDHl/KDaynaDyFHIlTV9VpJVUqCoi3bWZV8Xc+fDDkHFgQBecAk7jjsIQwZTko+5Lqo1z68eQnPLG95uavpKK2yzXJXYhGUswGRitLfx/944z2zV7HIztJTp9jmzUMMW3LWVcK4rSksj+ECeWuNQ74wrHPAIzzqqCRlLCPXlQeGAGApA+Xnt3++Y1LtP6pafk9fXI3/vffH35nfHY5ZaeL9l/ryc7x+OR/n1NHUdG05azHUawoFgVRubciMwRQd3OcKQD/HxwCZXo6bW1fiN1FVc0s5r8xYsFDCrO7vliOR3Bxx5pTDUmxCQQmAbd+7zEsN20IeOMnHA4la569gCqQ+4Ek5xt2DI+Y/vZ/QfaL4aaX9X+F4LWLbrKzdo6Rp3SjGvSlvDr8ZWbOLN1bZXLDG0XNx70Pjvw3pnTqDRvs1Src+XVfEK+EQuoJVwDkktVQcgfvr3nPLJRIezzaa9R/wAePyjTN0Ogt6Rp/DwNeDallp3FhixAgVAvnIBJVwDns6ZwMyvRpKRqAlmqNlO118dG2lc3Gut1UsSQMLYVwDgH6NMcyMwWBJKnN9l47CzXwOgs0NW6vZrVUWPtI3ORWg3EEsSPVV74GXz2BMsUdPpyP+slXjjy8gN4aHjfwQljg8/4bYyME8wHgWg8CTVZ32j4C1yOnTplCrzrq3HB279nlFVreGRv4ywAzz86/wDaAZpum0C51fWrZTUinyua/HPhOdindgYKheM8uPTJnNgyZJLwJ6/+j16LwO1yNodOqNtiNrshBX4d+cI1huVWceYkqEy3cHkZxgywNJT4DoeoKxLJZWA4Uo4S0sGy3mOUVQc7R4oYHkznWld4PZ5S/vfDgvAKXQ3dH0mgpaG11ag3OgPmBNaOo8XwywzuB3YOcbMdzxLZ0vSulW3qGzyA2iwElmNg8+3eQpCOMp3PhNtzkTmoEyngTbv1H2XgdrkWurVVpbtpYMgSnzBtwazwUNhB9t5bj07RZSzCdEVlSV2SeldJ0LFRx6SHqT7CQ3E6PoODUD7iYfxngJn1HrPKWDeJZ56WpzFt2WjWTMyq9XhuZpU25nc4ZTpqinqtFnkTOKY7zpCmZS1WizyJcJ8GUpUZGImJJYmO8RUzyeBNjSxqrH2X5G0dv6mNd89uBGQGS16ggYPI9o8Vq/Y4MrwiAmehk+YfY+hgGjqdeyjGdy/wtyJJvrfvuqPuPOn6dxGBAWjcyV9I2Mrh190O79R3H5iQiADhHRojwsBCERhEmxGssAsjBkoaR7Y9VgDHbpGxkmI1oxIjzCBiZiKHqZMrytmAaKgLLGQuY3fEJgICY0mBhGMSEIQGdr0T4hNa4z+XpKfxD1s2/b2E5uu8iJZaT3mEcFKWY51hajCeZa0uqwcGVIomz1NmrOiouyJY25mBpNVjgzTRzZxnanqB8zfn6Cc8oUZVRX1VYc4QZx8zeg+mfWZ9ykHmdCEGMAAAdgO0p6vS5+8qM+A06MWJJLaipkc3NAhCEBhCEIAKrEHIJBHYg4MkOoJ+bDfU/N+o5kUIAWq1U+pH35H6iSqn2lZDJkaBDHtXiAri2PFVoyRgTmKyQJ5jXsjAaZExg9siLxFpCkxsIRFBCESACwhCABEixIAEIQgMIQzDMACLEzCAhwMt6XVbftKeYZiasTVnQ1ajMlY5mBRqtvrNOjVA+swlCjJqg1OmzMq6kqZu5zIL6AY4zreCdGJEljUaYrK+ZtdmydhFiZhmMYsImYZgIcGxH+LIswzAKJ/Fii2QZhmAqJjbGM+Y7TorNh32L/Fgt/ISwNNTx/bkZz/htx95ai3/ANRDmouqfZlImEvU00+bfYx/g2gjICNwRj+Lb+WfyPwtP+0e/wDhN74B/wA4/TfNd0L1UuD7Mowmg2jpGM3jnB4Rm4Oe+O3b7+YcRGooy2Ljg/L5GynOeePNxx9+e0PTfNd0L1lyfZlCEu/haf8AaP8A4m77c/14j1po2DNpFmPMQGKhtw7DHtkQ9N813Q/WXJ9mZ8Jo/gKux1A4XccL6YPHfvwOO/P0kTaerjFxOTySjABft6nt/ODw2uXdAsaL3X2fgpxJdOnpwf7c5wSB4R5PoO/EpZkuNFxkpbvs19whDMJJRowhCIAhCEAFhCEACT6eEIPcS9xbWPMITEkr3Sk0ITSI4iQhCUWEIQgAQhCABFhCABCJCABFiQgAsSEIAEIQgAsIkIAEIQgAQhCAj//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4" name="Picture 10" descr="http://1.bp.blogspot.com/-zgCg658hQAo/TqcuguEJVOI/AAAAAAAAAew/AUhRDpgTg4A/s1600/Lengua-Mentiros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95528" y="1681486"/>
            <a:ext cx="4068960" cy="48438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3933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34"/>
                                        </p:tgtEl>
                                        <p:attrNameLst>
                                          <p:attrName>style.visibility</p:attrName>
                                        </p:attrNameLst>
                                      </p:cBhvr>
                                      <p:to>
                                        <p:strVal val="visible"/>
                                      </p:to>
                                    </p:set>
                                    <p:animEffect transition="in" filter="wipe(down)">
                                      <p:cBhvr>
                                        <p:cTn id="7" dur="500"/>
                                        <p:tgtEl>
                                          <p:spTgt spid="103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 calcmode="lin" valueType="num">
                                      <p:cBhvr>
                                        <p:cTn id="17" dur="500" fill="hold"/>
                                        <p:tgtEl>
                                          <p:spTgt spid="1028"/>
                                        </p:tgtEl>
                                        <p:attrNameLst>
                                          <p:attrName>ppt_w</p:attrName>
                                        </p:attrNameLst>
                                      </p:cBhvr>
                                      <p:tavLst>
                                        <p:tav tm="0">
                                          <p:val>
                                            <p:fltVal val="0"/>
                                          </p:val>
                                        </p:tav>
                                        <p:tav tm="100000">
                                          <p:val>
                                            <p:strVal val="#ppt_w"/>
                                          </p:val>
                                        </p:tav>
                                      </p:tavLst>
                                    </p:anim>
                                    <p:anim calcmode="lin" valueType="num">
                                      <p:cBhvr>
                                        <p:cTn id="18" dur="500" fill="hold"/>
                                        <p:tgtEl>
                                          <p:spTgt spid="1028"/>
                                        </p:tgtEl>
                                        <p:attrNameLst>
                                          <p:attrName>ppt_h</p:attrName>
                                        </p:attrNameLst>
                                      </p:cBhvr>
                                      <p:tavLst>
                                        <p:tav tm="0">
                                          <p:val>
                                            <p:fltVal val="0"/>
                                          </p:val>
                                        </p:tav>
                                        <p:tav tm="100000">
                                          <p:val>
                                            <p:strVal val="#ppt_h"/>
                                          </p:val>
                                        </p:tav>
                                      </p:tavLst>
                                    </p:anim>
                                    <p:animEffect transition="in" filter="fade">
                                      <p:cBhvr>
                                        <p:cTn id="19"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600" b="1" i="1" dirty="0" smtClean="0">
                <a:solidFill>
                  <a:srgbClr val="FF0000"/>
                </a:solidFill>
                <a:latin typeface="Agency FB" pitchFamily="34" charset="0"/>
              </a:rPr>
              <a:t>¿Qué movió a los presidentes y gobernadores a acusar a Daniel?  Lea Dan.6:1-4.</a:t>
            </a:r>
            <a:endParaRPr lang="es-CO" sz="3600" b="1" i="1" dirty="0">
              <a:solidFill>
                <a:srgbClr val="FF0000"/>
              </a:solidFill>
              <a:latin typeface="Agency FB" pitchFamily="34" charset="0"/>
            </a:endParaRPr>
          </a:p>
        </p:txBody>
      </p:sp>
      <p:sp>
        <p:nvSpPr>
          <p:cNvPr id="3" name="2 Marcador de contenido"/>
          <p:cNvSpPr>
            <a:spLocks noGrp="1"/>
          </p:cNvSpPr>
          <p:nvPr>
            <p:ph idx="1"/>
          </p:nvPr>
        </p:nvSpPr>
        <p:spPr>
          <a:xfrm>
            <a:off x="323528" y="1628800"/>
            <a:ext cx="4402832" cy="3384376"/>
          </a:xfrm>
        </p:spPr>
        <p:txBody>
          <a:bodyPr>
            <a:noAutofit/>
          </a:bodyPr>
          <a:lstStyle/>
          <a:p>
            <a:pPr marL="0" indent="0" algn="ctr">
              <a:buNone/>
            </a:pPr>
            <a:r>
              <a:rPr lang="es-CO" sz="5400" dirty="0" smtClean="0"/>
              <a:t>La mentira tiene intima relación con la envidia</a:t>
            </a:r>
            <a:endParaRPr lang="es-CO" sz="5400" dirty="0"/>
          </a:p>
        </p:txBody>
      </p:sp>
      <p:pic>
        <p:nvPicPr>
          <p:cNvPr id="2050" name="Picture 2" descr="http://t3.gstatic.com/images?q=tbn:ANd9GcTUSvePZZsI3ZfM9rH31D9Q-v7oFpx8_QaXhHERZiuvpuvgQKV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1844824"/>
            <a:ext cx="3744416" cy="316835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5013176"/>
            <a:ext cx="8352928" cy="1631216"/>
          </a:xfrm>
          <a:prstGeom prst="rect">
            <a:avLst/>
          </a:prstGeom>
        </p:spPr>
        <p:txBody>
          <a:bodyPr wrap="square">
            <a:spAutoFit/>
          </a:bodyPr>
          <a:lstStyle/>
          <a:p>
            <a:pPr algn="ctr"/>
            <a:r>
              <a:rPr lang="es-CO" sz="2000" b="1" i="1" dirty="0"/>
              <a:t>No es difícil de imaginar. Vemos aquí otra manifestación del primer pecado de Lucifer en el cielo, codició un puesto que no le pertenecía, el puesto de Jesús. Isaías nos da una descripción muy clara de lo que pretendía Lucifer, aunque la profecía mencione a Babilonia(Isaías, en el fondo se refiere al Lucero de la mañana que es Lucifer.</a:t>
            </a:r>
            <a:r>
              <a:rPr lang="es-CO" sz="2000" b="1" i="1" dirty="0">
                <a:solidFill>
                  <a:srgbClr val="FF0000"/>
                </a:solidFill>
              </a:rPr>
              <a:t> </a:t>
            </a:r>
            <a:r>
              <a:rPr lang="es-CO" sz="2000" b="1" i="1" dirty="0" smtClean="0">
                <a:solidFill>
                  <a:srgbClr val="FF0000"/>
                </a:solidFill>
              </a:rPr>
              <a:t>Lea Isaías 14:3-23</a:t>
            </a:r>
            <a:r>
              <a:rPr lang="es-CO" sz="2000" b="1" i="1" dirty="0">
                <a:solidFill>
                  <a:srgbClr val="FF0000"/>
                </a:solidFill>
              </a:rPr>
              <a:t>), </a:t>
            </a:r>
            <a:endParaRPr lang="es-CO" sz="2000" dirty="0">
              <a:solidFill>
                <a:srgbClr val="FF0000"/>
              </a:solidFill>
            </a:endParaRPr>
          </a:p>
        </p:txBody>
      </p:sp>
    </p:spTree>
    <p:extLst>
      <p:ext uri="{BB962C8B-B14F-4D97-AF65-F5344CB8AC3E}">
        <p14:creationId xmlns:p14="http://schemas.microsoft.com/office/powerpoint/2010/main" val="362443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55575" y="476673"/>
            <a:ext cx="4200401" cy="2160239"/>
          </a:xfrm>
        </p:spPr>
        <p:txBody>
          <a:bodyPr>
            <a:normAutofit fontScale="92500" lnSpcReduction="10000"/>
          </a:bodyPr>
          <a:lstStyle/>
          <a:p>
            <a:pPr marL="0" indent="0" algn="ctr">
              <a:buNone/>
            </a:pPr>
            <a:r>
              <a:rPr lang="es-CO" dirty="0"/>
              <a:t>Las mentiras de Satanás engañaron a una multitud de ángeles y privaron al cielo de la tercera parte de sus habitantes.  </a:t>
            </a:r>
          </a:p>
        </p:txBody>
      </p:sp>
      <p:sp>
        <p:nvSpPr>
          <p:cNvPr id="4" name="3 Rectángulo"/>
          <p:cNvSpPr/>
          <p:nvPr/>
        </p:nvSpPr>
        <p:spPr>
          <a:xfrm>
            <a:off x="4067944" y="3297632"/>
            <a:ext cx="4752528" cy="3108543"/>
          </a:xfrm>
          <a:prstGeom prst="rect">
            <a:avLst/>
          </a:prstGeom>
        </p:spPr>
        <p:txBody>
          <a:bodyPr wrap="square">
            <a:spAutoFit/>
          </a:bodyPr>
          <a:lstStyle/>
          <a:p>
            <a:pPr algn="ctr"/>
            <a:r>
              <a:rPr lang="es-CO" sz="2800" dirty="0"/>
              <a:t>Las mismas mentiras transformaron un mundo feliz en un lóbrego campo de batalla en el cual la mayoría de los seres humanos encuentran la derrota </a:t>
            </a:r>
            <a:r>
              <a:rPr lang="es-CO" sz="2800" dirty="0" smtClean="0"/>
              <a:t>eterna. </a:t>
            </a:r>
          </a:p>
          <a:p>
            <a:pPr algn="ctr"/>
            <a:r>
              <a:rPr lang="es-CO" sz="2800" dirty="0" smtClean="0">
                <a:solidFill>
                  <a:srgbClr val="FF0000"/>
                </a:solidFill>
              </a:rPr>
              <a:t>(Lea Apoc.12:4; 12:7-9</a:t>
            </a:r>
            <a:r>
              <a:rPr lang="es-CO" sz="2800" dirty="0">
                <a:solidFill>
                  <a:srgbClr val="FF0000"/>
                </a:solidFill>
              </a:rPr>
              <a:t>). </a:t>
            </a:r>
          </a:p>
        </p:txBody>
      </p:sp>
      <p:pic>
        <p:nvPicPr>
          <p:cNvPr id="4098" name="Picture 2" descr="http://home.earthlink.net/~apocalipsis/images/10.caida_luci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160338"/>
            <a:ext cx="4325653" cy="3137294"/>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4" descr="data:image/jpeg;base64,/9j/4AAQSkZJRgABAQAAAQABAAD/2wCEAAkGBhQSERQUExMWFBUWGBwYGRgYGB8cHxkbIBwdHBoeHB4eHCYeHh0jHBcXIC8gIycqLCwsHx8xNTAqNSYrLCkBCQoKDgwOGg8PGjIkHyQ0KSwsLCwsLCwsLCwsLCwsLCksLCwsLCksLCwsLCwsLCwsLCwsLCwsLCwsLCwsLCksLP/AABEIAMIBAwMBIgACEQEDEQH/xAAbAAACAgMBAAAAAAAAAAAAAAAEBQMGAAECB//EAEIQAAIBAgQDBgMGBQIEBgMAAAECEQMhAAQSMQVBUQYTImFxgTKRsRRCocHR8CNSYnLhgpIHFcLxFiQzU3PSNOLy/8QAGgEAAgMBAQAAAAAAAAAAAAAAAgMBBAUABv/EADQRAAIBAgQEBAUDAwUAAAAAAAABAgMRBBIhMRMiQVEyYXGBFJGhwfAFM1IjNLEVQtHh8f/aAAwDAQACEQMRAD8AZ5iougFqmlZ5iB7fL0wDTztIVYJsbCefX5YR1OPA6yFBAYKCTdY+IEEiALXBP6Kc3xCkrMysGpFgXXSLEgrKxEEX9NQO8YyISquW9vIS2tLHqP2hVAJ3i1vbn6YBzPFouacrG8z+GEfDe1y14dUadRBWxPkRF4N7EcjjrPZmtr8Dd3PImDO8T1w+OX/dp6kzqdjWc7SANZBG1rSORjlhbxHi6sJQMDzBNj6dPx9sB52q2qai6S1/374I4dwoVblwAIJAuf0HucaapwprPf7opOcpOx1lMka5hiQDtAB+ckQMO+G8NWiDFaQTcEQD/nGjmEojSqiOpgtf97YCU6yWZ9I6t8K+5OETrKps9A0svqOVzYBEM30HyxzWcO1/ET+GBqNJWUMrhl3LAE/WLE2nBJZIhUI2uW32HT6Yr5orYNuXU6asqGI3Fv3OCKGZLSsAWvbC+rCKNWo9YvHSf8YXrxQa9BBWWCgkeJZ/x12xPjWhCeV6jehkAp1N8O8CP1F7E2nbGV+IqsoywQwHOSOthbliCvxFGI8OpQY1TM26/wA3liCq4dakqGK31c4/YwKd7OQTstIhtWso+EgWn6X95+eOdRS7BSCd4/f44E+yEU9SvqkAgHkP3OBVy51BCDD8x03n8PphqswbsaNTVhqDCOY6Y4rUAonUL+f1wrylJ7zMDY4nqaVJ1nlMC4+fXyw2MbdSHLyOGqOdpIxAz3uNrYPo0xo105JkDTvfyt6Y4zGuARBncbEeRw+ElfQBrS7FtbLTdYHkcS5WqispqJqg+ox0tXV09BjhmXbFlO6tIU1bYt/DOPpUMKRM7Mb/AC52wyqZtW/7k486egORDR7YP4TxlkJDeJeh3Hp1xTnhYpZqb9izGvJaSLlWpqQQBvzwK1Ax+gxFkeJU6hgPfpthg6EW68zhFpR0aHaS1ATwoASL++2MKnkTYQANsEHNlfPHLZgC9vpGCUp9SHGIDSVp8uuOa4F4tgipnVbqD9fxxBokz8/PFmF92LdtkapqLYJYDljdKgMT/ZxGJc0yVEFFAnGYkKYzHXJseL8XIrX1Q4YglzEj7oPUgHfp6DAXc/Cpq+CSZE8t4Bi5iPlg7h3C2zDfxfCAR0Fud9gPM4b5ns3l0VUL1A5+9GodZgcv3OMt1FC0SUzfBeNUcqugMW1NdwpU/Ofh+LcTceeC+IcZBlLKrSUcEG4Aj0YDlznlyQZngVRGZNJKxMnwgkdZ5/XADkooVh4SZF7jAqnGTzIh9i05biiVCKdWoAAQdTE3IEESAYne/wDjDFs2oHhEAeQ29Rip1FLAFSlNfujny353kXw3yQZaYBJ98Pgrq19Owqemo8zKI1TK6/CHQhigAJZSIO0TDCTB263xvinB6lFKjl1KrELdpUsACRBVZB5mcTcJzyd3oq6UOhu7qEH4SfEJ5XQCfLoxwxzdI5qipFUU6WlhWtLFdxpvpiSQ07CN9sUlUcZWN2WDp1Kbmt3tb0X3Ktk6tQsjpAk6dERYnkJAItiyZ01WQ31yLjeNjb36dMI+FZI06YqVAJiU1Mdr2jkTAsTzxHl+IuSStTvGb4VCsQCBIDMLCQJGGzqXly9DFytInSqxbTSVtQF2m/QTNgo6deeFnF6tRHQPv8RJ5+/Pngp8/UpzKBAdwYN94JU+e3nhBn+Imq+sgTtAHTrH1xav1QtLoPs3WqJSa9rkQRufPHdJ37tZJAeI87delxbCWrxTXRCxEcvTa5w57O8IfMKTOhFMajsfQcyCOuOlUSV5HKL6BHePTTUHkqYdTEX2iDcHGuHcU/iiEJLWHi+GbW+YgnzxvidDuoBKurHdZtHUbzjRztNUQKgUg6gdUmQRBB/LC1Uja+9ybO4zzNarRAZiGHrJE8zy2jAB4mheWFidhMDzHP2wuzHE9PxsWDTyuZ68sDZpwyjQI5kfl16fPBwk2rSOY0eJkNAJ5Egj1/XB/wBreGbUGnlED1GK1l67kGCdPPkOl/ngpK/djfUpm46+uLOqa1AGnD6vekgKS29sarUSCdQAvHofP2wvfN1KclAdD+3yPWMQU+KkEzrhjJDGZPL3jnhsKjuRJKwwPh88SUquom0EYAq8SBuJC9eh88bp5tRO3Q9cFKqs1upFhxSp3Bw4o9o32cagOfPFaXiSqASQQTAg/luMEZTNq5ifoCeXM4i6nuiU3DYsacYRrkRjVbitPYScJigiZttjlao2EH1wVo9jnNjL7ak2BwTSzSHYx6nCemqn7wUnl+HtiCplHDASNrXiT09dsE8r2IU2i0hj64lGaPpip5TPVkG9toN8GrxVv5gY3BEf98Lyh8Ufg+mMwEnHEjY/LGYCz7BX8zyarxMLdQHkwbkx7cueOcnxcq8qQgIIlixAB5Ry9owBwxk3qMSSbIOZ6k8sGNxSksqqllIPK/8AafLzBxQcEtLDctiwU+0Sd2yl2rPH3VAAsPDJEkEzJg89sI8/l41nuwSIYek3sLHa8RzOEzV4koIn8PL6Ya0uJ920MWIhucxJ8O+4AH44hU8mwWXqaoZ0PY01Cc4Fx5g74ZcG4ZUr1gtAMZYqonw7Sbm2mJPXCfJrUqMCGVD1nTbmfoMepdleHVsnVSoWV6dQBdNMEkkgm4AMJbUGtGxjmutV4Sut+gUKWZ+Qq492WzOXpK1bSUUGCrSB/MDsRsLxG2DuywWrQakWIDakJ/l1Cx9jB9sX2rxDWppuhUlSPhIJU2OnrA/LFD4fwpctmqtFGJVVWCYkyAeXS4xQjXdRc25t4WGVuC1TKfrqZgmkwI0toZyTCwTHh3JGlrC8A4si5erTpK6nXTCqJC307LIjlbBnaLM06FYGnRDVawNVQBc1DqDbXJnV7NjscWDPoAZXibqVtbreJI/YxuU6NKdNX6/QwqsXTm49iucU4kj0yAWRkMANv5g8xBB9MVsRexG9tx5H5xizdpeHvULVANOgDXtJuRqgHouKzRX4ovY79Db53wt0uHygR1NZegzGBJv0/fTF+zWfSjlqdMBqcIPFqE9bgcyZJ9TvOKJka3dvqkixFuW2DFzVSO8qK+gkjUQdJ6AGIwirBya8iVoNcv2gqLqbUCmqZgFiANpN4uQMd5SguaroFPdLI1GAdIA8RCiBPQdT74RpVB0Kq+Go2ke5jn5x88P+yFfQ1Z6agqmXfWT11Jt0uQAed8C1bVDKdPNJJnoma7OZejpNCjlg6KR3tdtTCBOpgZGq0zEi8RsK7W7RZilrd0yld4uyBSSvIGwbre42nHnGf427H4jzHseXpc4XnME8zg1Sb3LrqRjpFFvodpKFUt3idw5Px0wNJ82p2g9SpHO2IEz4RWmLEeHdTF1K7eE2I/HnirINR3jD7s5wxMwSlSoQQNSKouRPjWYMHaLRJOHKF3YqVYprNYOy3GS+r75ESzkAnpblB/d8Q8UzGpVNxFmnkfP574ZdoOzKZdab0mlEKBw0yxZiA3S4WCAREC2BMrlxXYUU8NRjoGkWF9I1eUk4l/02Vcl9UB90wA0XG97euIaVdFZiy+IHeZHp088eo0f+ElHSHepUaoCLipABHloIPyj6kbPf8O8itLStR6b8mZy8nzEAfLFX4qmnqy6sDUa0KIlXwiQBOwj3w5yeVo933lSoqibLNyf3yxzT7M1MvVDsFrUlsHSSJJtqFmG/zgScccSzmXc6mj4wpExMg7xeB5Rth8sS5JKL90VJ0pU3aSDf+a0dlIBFojfqN/TfAfEOIqtwzqRvpUMg6axaB1gzF+mK3VZKLhlp6lmQdTEAg8iCL+RwwrZzvWaKgRQNRCCZMwAn8zR94xvAGChNxjbVg5SehxAvVqKAFJg3DtpUKAYCrJ8WoyYsZ54aZYhknUHESItc7Tz2IJHmMVrNcLemYqaxUYCPESTtaxvYkatvCRGJODVDrIWrp2G3Lb4ipEEweQ98HCtbdkzplppBSBPh9/xM46+xBuYP54F/5iEsY336nriahVDkn7ovb97YtOWVZr6FZLU5DEWmYxmM10/5h/uxmE/Fw8w8jKDSyT0wWYAKpnkPSTuedsBCuNXjXncqBt6dfORiStScSxMiSSGJAY8xFp9MaFV6t9AVRAOkRb6nbFddy5uMspkqdmYjS48JNiD84nywTneCqySILAbQFn9+e3pstWoyrpjUv8pnb9DJ/YxvLZ8Equp1K2HPUJsDHPl0MDC7PdMXZ7ojzGRalUAlHPJSRcbbbX+fpi+dne2gpU0V201gQpBmFgQIvAtEx09MV6l2fWq7d54TvqEb8pB352EYuHCuyOXOWQVyFCmAWksDpBYiDYEke9umK+IlTcUplilmfhJc92r79aTs5Do8hpAE3GkgfdMziCrmV+1B0JOumpaT96WB222BjFg+z5StTGXWlSWAAGa4MRNxvIFtvUYrPEuEpla6FKhqJUBgkXEabTsfixSi4bLTc0sMpKom3dDfiAY0jVRQzU1JHXSY1x8gfbFUoZjvUVnnWgb+oMDuOoIExfli6cJzOl1JuvP0NiMUjtFlPseYekt6brrpMdwGNl/0kMPljQw1ZqOQH9Soc3EXud53jLtTZSshoAIMb2A6wdvfEnZ/syWpkQp1D3IYKQCDsVZTHUzMY54TWPw92tUNcsYMRyI2sfW218PMrmBlgGFIayNRggmIPhY2OpfMnYDDp1G9zsJho2zMqOe7J1KNQGsUQE6oFxpBExHqN43GDafEdavPiW4E2UjoB85wb2oruVYGvSOmG7tFBsYFzabHcDmOW1VF1Fxp28J9f374VKOfco4ilw5tIaUuGgOuhWjVrjcKw5g7Acr9Bh5w3gxpcLzhkhKzIqDnKaix8xPh9jhNkuKIiBQp1eZv1F+YxcOMVXbhlAohIOsmDYXYAmfUnCJSmnYsYGCnU5uiZ5L3GpS3TcYgD47NQo1jjp6+qCVv9caKFNI51zyw+7G5eoa5NN0pwhkvtpJAj1P5YWhpWQv4bYZ8DanE1HKExbYEDb8/niHLKrgVNiwqmZqitSeoNEhSQSRBmygCGBC3BIj1Bwb2Z4IrZ+npJXSe8dlm5W8QZiW68p8sLqzBlHdvHMaiZaJ2by1c9sXvsRw2kmVSuNYq1AdRbmbggf0TcdTfpFOrUb8jsLRc5pe42zPGESFabT4vPbCfN9qCrlW0sJsYB9P+4wZxytSKhai2NtQ3B2n6YqH2STBYW2PUfs4zUrnotEM812lLkwu4gj98sIMhwYfxFpZU1Co1FiReRKqZi5IYQJPhO+H2T4QikszAqOl5wx4VxUD+GqsR8UhgoHqefWP1w6GaN8pRxcIVIrMef8VpIqsFyx/lgN8JBJIKjYhrwfbEnYjMqtc06lGdZJUlfhdZ8MEgEE6THIqDg7tllqjZqs9GmSzIpcLJ0gLDsQOZne9gT54K7H06mTomqSXVoJplT4CI8RJGkEXB6iNthfTvTt39TGUMs9zfa7LOoZ2AXV4NUbTNtpFqj+xxXRSptUkIwMLJBtcc45EFRHlOLVX4oazsBR73vAQ21gCATcwIGi58r4rWarGkVTQWdgF0gQyx4IHMmVPUbRjoRaVmiKtm24vQ7zVZV8J0ncBedv6vTliPNVWGlKjqixZVEkR7xOAM5w2otTQ1ODN0DqxY2I2JvcbY54jTrK38eiysZI1AqY8tsW4QzLcrNNdB7SylJ1DCoQCNiVkdZ98ZiupVMb43juDP+QOYr2X1NudQUHwkn9+eJMiNDan8Shbc4nyOLRX4ItOmTs2+kA2B2MmN8J+G0kqmlTNgDNQmwgbX5TYYU5vVNF9wa3IaHaHSCpEjVI/tJuOo5x0xzmcsHUuq3EQyncg3PkCIP7OHHGsgiELookGRqRy8dTCnz54j4Tw/LEaWzBpxctETfb5TiIyUlmQtRu9AXgeb0NLsFBgyZkxaB88XnJ0alZddJToKyFPh1Xtc2JOCeAtkaS93TrUtBMkPpZ3kiF5TMwLSLeeC89naPeCmW8QnSGnVv4wVE/dNrbCBzGF1IKTualDBxes5fnqVPN8XalXljoNOEcRqgzc25aQfwxxxPiWpVI1FdWoRsJF5m4Jt64s2ZgEIGRO9mCQpBY29SCbjfYcoGFGc4B3rHutHxNrIcmTPMGwKttAFsKcI7kyw8qTvCV9fz6DHgOd1IMR9usgXy61VEtRJn+xon2DR88LOD1O7qCdmEnyIMH8Ri25XPrqXVdbgix1Agggg2ggxGK98kro05wVak4M81yr5jK6GDGmtUBlgiSs3gbjFtyXGQlMNXWoFZ9BYqUgwYLGLb+kxNsWvJ8HyInQgQncBj67Ekczy5nrhdxHgudUAZeMwjEnWzKmm5IBUkBhcXuPDti2qtOoyjGjUoR3+5Us7m8uwQGsXUEnwqJN4/wBBiZB6CxscLM7kKLg1Ms+giAabxLNMSCTFwQY2mYjbFx4t2UzVYhqmUOr7zJWpsSOXhtq3N9/XHKcNyCwtVGo1eaVVqSPQ7EdCCcBOeV3Tb9ChWjKU23+fMpmTy71P4iozPpKsAsieTCNrfjj07s1S7/h/dlSvdBqQ1cyL6r9dQ32vgaj2IViDTo0wm4Ll1B/07/hg7i1anlcq1LWNbT4U84HUkCBhE6mfSxbwVOcZ3seR8W4IQ50wb8r/AI4VvkXH3cXxYPLENTh5b/GLEa7WjLFTCJ6orXBOFtWYam7ukCA7nb0A3J+nPF6zmUyzAJRoZaqV5eIGRezAEMCImSP0H4PwNtOoOoHMGJn/AGkj5HDOnkWFytVv7TSYfJqKnBcdPRW9zLdRwvHKKM5wanN9dAQYRR3igXspsYM8+uL12dpClk6ALSSgfeY1eKPafnOFC5kBTLVlm16aAj5U4jHXDeABNL069YqTOltBQ/JRH+mMDKnOotLezDw+KhSqXaCuI00quFXUWaRt4VEb+sgYqOfo1KZ0sIIJHuMegU8uqq5axUzbpBH5nFU4hnm1stdQ83DRAJGx9SLGMZ8HrY259xPQzrwQPLDDK0DUVV+zMwLHVWVkBABtEkNPKCwEcjiQ1qay1NR4hcHl+/xwy4Dn1KvOWasdQsrlYkeXmuLVGbjLlt7mfjIXpiXO8JzSt3mUpZmkQpmXV5mJAOsuuwFy0xNsR8Pz+eFJw+XaoWMQTa9jIBE8rDzvfF0XK6/hyTCeTZgx8tf5YizXDTqA/wCX0mHU6DH+5gT/AN8WXLq3EzIOUfBcrOTyCOpD5atRAJLAybtY6VDqxWwHp6Yb0Oy+XqOD9oaiUQANUWshAkggEsDaV5845YYUOFhUGvK5OmxUgxp6ENpOmdjyPPA6k6lRaGVkBl8VKFJkeOFFydNokXMkYDiRbvm/yS4PqjvJ/wDCvKkgivSbn4KjBrcwdRj97YMznYFDOtywtAZ3gQSRbTo5n7vPCmrmHS7rwympJgigXa39Igi/U45zfFNaaDnEUMNI7qiqR57lkB5zy8jhnGp939QdUrInXsDlR9+l71G/+g+WMwHlznFUAZlSBz0oZ92pkn1JxmJ+Jh3fzYvK/wCJ5wclXpqBU75aamwYMFB97D2wT2NyTnvXptoMhJKqwI3IIYGfu4gz/aGs9JqRaFIgiTfbkTHLA3Z7jj5UkiYMcx9DI6fLAviODa0YUZabl5+yxYJq5n+ECPYRIHlMYB4hwW9qAPl3ZHyix+eGGX/4gUiv9R56f84Ly/ay9wred1/XGe3Ui7tEvI+pSs92cLHUlNkg7IBaPQyDhdU4NVszd4CD8RuR0PURj0o5t6jaglIg+Qb8d8S0kAMmih/fTDI4uUdLA5ezPOqmSq1aQTWrAGxsDtsfb9nB2Ryb/eS+0i3KJ6T54uGYyaEz3YWDsLfS34Y6emp2EHzI+sDHSxLloTzdWVGtkygkTHMfmP0wVks6I+KR+OLOKSaQCiDzn6ycLM/2SZzqogTzhpB+RtgVUT0kaOGxLhyy2ImrwrNvAxYct23cogCiQIxSKgeiTTrKyTa4/YOJ+F17wesYNw0ua0aikX7g/HnrOxqOFAFlHM+fliXP9qEpjw05YbdBiktmClaAeWCc00xPPC8ruOaiwrP8fr1hBcqOi2/zhanDxucEZengoLib2OFrUI5YIShAx3mOXngnu7Y65wNSp3nEGbp1EPeUxUEQC4bbyIjy98MEAHnjO/KHUpKnqPp5jyOIRVxGGjWXZ9yPI5guA1SmlQ9SFB+kz+4wbSzPeEKi1EAO1MkCf9IiepIxzwmpQqV171VX+0QHbkGGw9rHb1b57jBnSh0qLWt/jA+F3RTp4GT0kzvjuY7rLkt8ZVQfUb/XFY4dxlSBTqgFCIvy6HBOc4jNZBU8SGzA+uC872bpMislwq6TG5jY+umJxC0dzQkraCjMUUQ2J3+Y5fLb5Yc8IzKl1RCiagSdURYHcG14wh41lSNBQyrWHkemNcIpwZLQRI/CPzw2F4tMr1Vmi4l5p8GY2XuDPJUS/wAlwSvZ0gXpv6LVdQLzZVIAv0GF2R7JWV/tDXANv++HOU4OVNszmP8Adb5EEY1ItyWsf8GDkafUgfg681qC0XzFTby3+e+OKnAKT/EGF5kVG/QdcOqJBLLrZyN9Wn05AY0uQEzIwfDg+iDcWIU7DUAdS1XB82n/AKZ/HElXsgGEfaWE+kfLTHL64sP2Xp9MR1oT42VR1aF+px3Dh2QOUUU+yVUD/wDNc+y//XGYIbtPlhbvp9FYj5hYxmF2o+XzJy/lzwsZbVZbEnpz6TjdTh9RSQwCupiYuDzBwbxviFJcxQo1XKgLTRihVlQSVaCD5F9vvXAuMQdrOMUaeaqBXqsDDGyWZrkcrCR+eEKExbotJvscrQA+KmGnmoH4jEmQCBv4lIsuwUMVjzGEbdok5d781H5HEX/iUg2UkebX/BcdwZCrMswFJSZ74Dfwn8J5++C8nmIEpXqqd4cSPfripU+1rfyD/cf0x1/4sb/21+bYj4eRNmeh0u0FZVkvTfy0Xj6YKTtBTqQXpkH+0fv548/pdrKyKKvcAIxKhyrQSLkBjYkSLeeAsz2kzBGtAaSkkBk1AE2JFzpJgi0TcYT8I2xqlI9XpZuhVsacXsYj6YlpFFa2m20av1v748jy/aHNuyr35WTGpiFA82aNhh9lslWKmc84ZWOv+JC6BEshkyAPIEzABxDwcl1GRlc9KrOlRCrhXUiCDt+Nxii8a4KMqyPTJNJzaTOk8hPO0x6HFcanX/jFc+0IAVl3VqpMWVZJG+7RbCx87WBHeVHa8wzMfrg4YWUXuWKddwaLtnl1qKg3Fj6Yno/xaemb9cL+F5oEaW98OciiKIXfCZaaHoI82oLwunEgsSemGQQ45p5IatQ58sF6MBJhAGYp+NMFVW0qT0GBswfGPKMFCCIOO6HWF2VrlmnliWsNRge5xj09LQBbcHE2uFxzOAa1AKDE9cH5XMalB6i+F2ZrypnG8pViiCPT5nES2Ji7E+aM1UB2YFT6b/XGqHEalIadRKmfl+xjikQ1YyR4RP7+eOX0mB+73xFtBMtWyLNZ0lI/rke+BxWMgTeYwyrd2WXnv9LfngDP0QlUGLWMef7GDjbYRJHrnAcnpy1KST4FO3UD88MV0qJNgNycUvKdpMwaSpTWmgURqNyfnYb9MS5DitemTUap31vhJMSCGERABtExzxeWLhFKKMqS57WDaXEKdDM5ipOvUEAUEBnZmIOhSYt4Z2mxN9+F7Sq7NqrMkrKimNQJ6TFwNSiYvfphC6qxXWg8KKDDBZa7M0AySWP7jBVKig2pi3S/1PpilPEu1hkpJSeU54jx+vUULTeoAB4tJjxSb6rGI2ExbCUKZ8SFm82BP5mMWGvoFyoMDnGw8ugwJ9sGod2qk9VX6kiBhTqyluVqkU5XAlpVP/bH44zE5qViZBAHQso/6sZgbi8sfM8Y4rlUp1vAxZbNcXEgGDjOKur1SVUgW3323wNXqajJgWAtPIR+WNK8n9MegFtm1o4kXLYmp0HtFNr/ANJ/TBi8NrxIoVY/+Nv0xGopsGpcOVlENDTBB2HTrP79cPOA8PpU62t6Irqq2R3AXX/X4TI3IWIJidroKmbYGCCD0Ig4lyoNUhQt+v8AnriTnc9SdssuU1LQpASQaTPKKHtU0SJDRtAEEsRAJGFHAuF5Q5EjNO5RazMgVwJOhQDABINnMWnnMDCSnka6UzTAYAmYnn/tt6YzuagXxNpG+xIt8hzwDaOUmBZrIUQx0VWCz4Q28ecc/bAtNgpMNq9RPlzwTVosx+LVHtg/hXDndpNE11FtOoiD6gzywSiwcwir1idlA9AB9MQ08tUqHSqu53hQT7wAcXnMcBJ2y9OjHI1v1b8sDJlnU6UFAGLEKWLE8pCtJwViVUNUMuWVGMq7LeRHiXwtPnKz747l6bCcHtwStRoK1VSjM8qp5DTeR1nTbyxNQcOtxcYyqvLJo9XhJZ6UZMPyclQTgljbEOVNsdM14xVZbBKw8fsMQ57MlAG5SJxIzzUjBNXKBkKkTIxN7bktGZbMB1nA2dzCqDOFGXzRQaZ2OIc3WaqGCAsYm3TnhihqKcrK5mWqNU8RsDsPLDDJJMpMgEN+v5YG4WylbYJyVXTWAOzeH57fjGOn1RKXKmD8QfQSAbtv8sQBmt5jHXH7ODiRc6rBIW4EH1xKXKmV56SYMuYOrDKvUD6BzmMJ6lJi50jVYsYGwG59PPD3J8ErJFWohVRtPoP/ALfOemJcdLgw1dhzw/NinYqzXmwk7YPrM7z4CoPKoYHsAZ88BcKzWhWbS0NAB6xP64MBqv8A+lSteSx/MYptq5n4n912Mp09ETB/tB525jHOazOgkmfQ3nz3t6Y0eB1FBLVNJ5wfnzvjKuVoQC5JtI8Rk26emIuhOV9gQ8WjxFgzRAAEC/XmcDVeNOfCEhvIc/TDitk6Sw3dhQpUhhtfafcc8cZntCtNvDBY7lQPyF7YN3TtlBnBx8TsKV4fW/oHlqFsZhge0VYcvmYxmJ5vIX/T8zw/JLSJPfM6jloUMfxYR+ODab5am4ZKlVyLgGkAPmKyn5YWHG0y849EVdN2Ok7VVCYWp3Av4lDEn1Bdr+mBOJZ96hE16lYf1Aj5Ak4Hy2SJaIk49V7C8DVvFXyVLRFm7tySfIQV9zHviVG4DcU9DyxeF1SusL4fUfSZ/DFg7KdnM47g0melN9QqGmLdSPzx7BxHgakAUMrQuLuyquny06CTIwvy3/D2m0msBPLQf8YLIc3K9kRZXsLWcA1sxqPOWap9YGJ63/D6kEOt2YAbBfoBJ+WHGS7K5akPDTB/uJOJWytUWp92g8v/AOcDwI7tfVhK6Wx5zU4PQoNYHVez0zHyOGfCxRZgDo6n+BMfIk+8YuNPJVZl2LehUf8ASDgynlwBsAfn+J3waVhXDuwDIcMpsvwvHo9MH2kHBGW7O0EbUtFQeu/1OCDVCSXcAecL+eA63a3LU96yMeinUfwkYiUktx6ihT26F6I82/6cVwUABItht2xzIqPSZZ0vTDCbbnphVRaRGMKtLNNs9Xh45aUUFZU2xtxfGURAxzWeAfTCB4uyrTUmeeGj1IGE+QoEMTiXOZuNjg2rux1xPxQ/xDbFm7HcK0HvntpE/MSB9D8sVcDU1+f0xds7W7jKIn3nWT/qv9IHtg6nhUSrLmnl9ynZ0BMwxpiEYllH8t7j0xrMVLqCYMgz747zVofeDB9D/mB742H5wCvXmv8AjBbjY9jjiSmoLwWBM+Y5EetjhZQLagBuTE9SbYbPbSw5gA/T9MN+y6qK6gqCHBS4mCRa3tHpOCg+gFSF5D/snwJ8j3rVQGLgDw3sNVoIG8g/LDjMP3kLVWFZQ148MXgjrEdee3Nea1WpVemF0SrEMT4YAseu8AjofLFX43xDOhKjvQcCmF1XUjT94hvvGQQYBiLzNryWluh0lCnuW2g1KqzxPgsI9d9o6exBxriGaEFaVTQ7aRT6EzzkbEmLYp/Y77VUD1G0U6FVQyk76QzKYgfENJP+obTjntDwauq97Trd5pemqqEBYksdgfDbwGOkzhXAhtZCLQlBzysvNCimXVGcsX0Qxmbk6zPL4iYOAFoLUraqQ2VpU7eO4Pt4lg8jHLFSz3a7v6KMlZiGdVKxteTJi3z54ccN7TVDUp06SqxCgMxIgeAHUenxBo64PLFaWChKi9I6tW/PoH5vjApnTWBGo7ROoWkD3MSfywrzORNQCtp094W0gWiLG3KcMOIdnO8UjNVJZfhZfDsxLczIYQORAnnifI9qKRfuVBJQRCiyzYX29PI4CpBSVmw69JV42YiFOLRjeGBr0ASG8Rk3GqDe2wI2xmKfAmUP9MrHhpfphnwnhz1WAAaOqozfgoJwXk+NU0ABy2VPmUcn5ioMWLhGfaq00kTLjctTNVSwEWGqqZ5dB59diU1FXkYijKbywV2TUuw5EMgzTkdaJp/Ilj9MXrLtVoZQVaorlwVHd99eCwWZ6wSYnFYqU2B1facww8nMHpE9Z64LHFDUUAtqAEAaiZ3k3Pz8RI5kRinPHRs8i1NCh+nTzXqaItHCO0tGrXNFC+rRql2kGDBUSxuBe35YevUA3IHqcee08tTp0lkVS7/xA6AjTIGhdYM852iDHoDT4rVY7Fj7gC0icTHGSUdVdia8YQlaJ6PW4ki3mf31wq4n2qWnEaATtrY/gAL/ADGKRnqlVo1MimbANHK8k7QJxxklBEnQ39wJ6dT+XXfCniqj1v8AIRmWyQ5r9r80xhWW8x3dOSPnOA81n6zNpqZp/PSYn0Cj64zLZov4dZVJ+4gA8zIIPW2H+X4pRy6gUacWu0CT6nf8sKlXl1ZZw+EnX1T0KwOztWqZWjWb+p5+rYYZXso9Px1lC018TeISQOQibnbDZ+2e9v3GE3Fe1wroVBgCGb8bYHNKRc+ApU2nNkVfOGs8t6AcgOg8hjkWOF+Tz6ldXKYHmdz7D9cHU8xKySB+/rgZ05RSbW5qxrwlpF7ByGRbEddbQTvviBc4AYkbfp+owLnc6JHQ4WosZnj3CMz4BI2wqeqGP1wyrZxNIDGJ62/DfCbOZkCygAc43w2COlNFi7M8D7wGsxARTz3MXNum18RcZzxq1SeXL0wPkuMinllpao1ksfTb8vpgGtmgLddz+WIs2xN4xu7jrhWbpinURlkVBpaenIfnPpivqDTYpuOR6jG24gBHn+uIs5nFPOCDb15+2wwcYu4HHgnuGaNS/T1wy4FwSpmKwNOo1LSpLMh8UQfCBsZvv54B4RTNYqlMamYxHnz9OuLXwnhlbLiohZAXDEKCN13kxZdv9w6GDpxebYdOMaiSD6NKnSrBENR2qoVGty8c7T8PnGEvHePPQVUqKQW8FwIJFyJ5jbHfCe0lNkOv+HUJcFiCIh7gxMbC1vxnCftl2gp1Mu6KgqsQSXbZRAPhvZ5HrYYtK2wTaUHKIPwjtIFOnUNBLOg8jUYiAeUiY88M04yrPTpAspJMMesOxJHK0jFS4b2PrZkUqhXRS0BAxYzYmTpW5JJMCRbEHaHhtXJlagELqdqdUXDNJmRyJXb9jB5bsoRxlaFNOUNO/kejtw2l3ZVqKjVTKzZYU2JkCxg2PVsVbjHHsvkX/wDLUkZqiFKgnSdwNgDuAD7E8zNZbtfUdVVhaJZudpso2A23/wAYedlsp3rjN1fEzEhUgQpne8XIEA8pxNmtxnGhWllorXvbYadmuPfaxqq+BKfhMmdU+gsRY236Ym4rl8vQQVFpnUL+EuNfm3Ubkg9epwPxzIoqN3KxVAUAUwGFtRURyEtp8/bFNrZ2vbXrpozkAkFfhNwZ5yLjEJX22G1ayoQXE1foXnh3axWpqSrrMnSeQkwPQCAPKMaxWV4/QAjWxjnp/wD1P1xmAs+wKx9G2svoyw5Xs+qJrKIP5RYH6c/ywNmaDVK7GnB7qmHATdtMagOdgzGOcYlpKCAqpVtNjULT/cx8QvMwBAIAmCSz4awyqmtYkto2GwQFzHOZAiwkTfGd11dzHwyUHmRXyKld00hmP8u83k6QY2gQfPBtbJ1aNRVYQXAiYa86CL/C0C8fzTe2IuzzBD3hBUXVVF4BAnzixEbb4cZ7Pq75dVV2YMxbwkX1NIk2t4fOIwPddi88TFStcHbNV2npBgRNogesCN8CVuGZkTGogwZWd4Ez5iw9sWJcwuoz4dIUtIsFMkSdhsCfQYizHaOn4QGEkx7liB6bE4iLfRGO4J+JixuBVnAkgBgCRHweXyCz6DBdDsOY8bETBXzE389tsG5Li6lv4s0kEwWUyQDBaIFrg9YwNxTtUiiFmopBIa4GgxpOkiQCPEDvfbBpVb5bE5adrtkPEsomVOkNqMeK8jebRabR7HCDinFSFcA+Q99vriHiWfmqWpjvUXeCxsQSZMDaJJItiOm+tqg7tSoZCQYkIFm15KybxtbFtYa2snqWY45U6fDgrG8050syEkJAcdAZhhe4gR7DrjluFAJW1VQrIrEQP/UHgYR/odreXOMaoUguVZlaGbwsG6hYYD2qTjrKSxp1mOhaSAMbx8MbgfyhBhjjwyrKtKe4uyebKgpIGogGeQUyPSTf/T54IHENRIABHIm5tcwDYRMFjzxHYsq1XUUu8AeoF8SAnUT/ADbE7ztG4xywVyKWWEsHde8kEVFk6GuPAAt/eThq1BU2luQ1eMtqXUx8MxF9/PrgvK94z6mMD+YmAPKT+X44X5bSSO8sUN+p8o62A9/LDbO1KtaklP7OqMviBGrWy3+EEkkQLnym0HC3FbDFWn3AOIZzxhUZSDu0c+l9vw/PA9QlAQJVvPceRxxRmmWQ09TWEkHntCkTLSPPHNatLeJYtDDyG3uLD2GGcNJKxHGne5taVULJJg7kTa+x8r7eeJcvSad4AueXPz+mBsu1QKQCQsEnyFp89yB54kbKsEmRF5k+n0kX6kYKUY9BeeT3ZYUz1Yd0ysifZ/gDLq1FjJaIIPIX8owBxSg9aqhKii1UmQF0oDE2JPiZrsfUex3Y/PKaxZiNKLIUxBm3O9oF77nFnp5hqrJopBkpmSIEfDYQfcWwvRdDTwmCdWOeT9jjgPDBw0tUqh2UARV20krcb3EkjVtcTBOJc7nq+aRnoFYMrraREx7EQDbmb4IzfFjmyyIO7FIgX2/tMCxmOXIYX1BXo6aDaSreJiu6rIgkWECQfTEG5CCpxsv/AD3Km3CczWzNaiPFUW5KsFDSQQekEMDBgwD0w1zfYV+7lcxrqaZVAoALEqAAxMbkjztthzQylXLCtWdhVJiVAgkKbEcwRqaw6LB3GF3Gu2NwxhYHIjyAgXMyJ53wWbsUlgqai+I313ZvhHbtFpLTpgLAgpIlSoMkSZZd779ThH2k7WrmAIE01N1UgDyuZgecYAzfBsxTBqGiqUmCtOgHSH+G58THrOxIkDBnZ3sklama1We7kCzBZ8Q1T/KsGQfLeL4NpXKssRWqrgKNr9fIW5bTUrozqqUVIBAabT16mfi6emCM1xxKVSouXVdLVJU6mBCwAVmYb1N/XFi4r2Zo0gEoIqtJLGSx/m0EFrgCQJvbBi8DyfdhSgdWAMsLz3diDY3kt5GcRmQdLAV4PlaXW/2C8tmlpUl7te9lSCwNi08zYgXNzyws421GqgDtszHTsGMEiD11MB88Vzj1ZsutIUyIgAj4dWmBqKzHlqgT6ycA1OLGo6mo/gQHSANibEkD73MnHKL3Q/EYyMU6TXNtrt8xalZ4+NfmBjMWYcPy9ooEiLErUk+fLGYPiIzPgl/OPzLdRAZn/iQoba9oub7RvPp6Y2uSUAoSSAurUYuSbmB879AMIanG2QVIhVsvNrMYlSLSP7pi0ROJk4/pFSkVWuWAIquAClxcaR4gQ58JjaDIkYr/AANOEW5Nu3ay/wC/oZkasm9B3kkp01Gv476eZ0mdJi3K+w+PHX/PaKiQ3iZTpCrMHxab33sL853tit5nK5gU0qrRqrTuzNMoYA+6ANKExAsAABB3wpNclrLpUmWpqQvXTvIBBMkiPLDfh8NFrS7/AD2I4kx/l+JBqj062bFBQNTVWWoSXIHhRLMSAYnaFJjbAeU4O2aqVdNWmvw+Oq+gGnzPiJgwhsLDawwioZxVNTvR3xBsfPYGOm/pbDPJDTRCGnrLQYZYXSTKyyvqIuel7c8MVPPpF6enyIcrboIyaACDU/h6mGrlpIqAsJ5RTZvljVfi7CrUbVpQFVCgwzABR4DpIBCneIHnGJeAdpDlFaaC1mfSKWo2UKDrJEQQSZix3vfC/NcQT7WH0Hu2EMoXSBq+LSNtMi09cKhGUavO7BO2XQNFSrToqmrvA5IZCNl1FWUNzm1x5dMSZnxsoT4UUHUd/GqU1kHcgsRHkcKOHU07xRUcklhBJsG1bnnAOD+F10LMzGNJkecEmR5AhG9sHWSnaUfRLqBF23Is8pRmLg6i8x0D+EyP5mCs3kAOtt0MwAwo3Pd6gWjUAbEgLsSImTzmABGOuM0WqVCaWpiWZgIkyIa0G4Av5AYGyPEgFd2Okle8EL/UV0z/AFWOrlfARo82WpoFmurxIuIFVLhSTqiWmbAhtUaRflEYhpqgok6dydJbYiQBA9zPoBht2R4MuaZ+9q06SsD/AOpuRu3dzALKRTkSDD7YW8cyoy9TuUrd/TEQwECY8Wne0zsbjAaXy31Ds7XOMvVK1SKCB2Y+Gb6RB2BMHY7zblhrwLNVsrUq1YUlCVqGAQG0s+kRtOgrItdsI6FKPEQRLDy0kQRHzH44NyIim8a11jS97OpYCRaxE6edjI5g803scpWOKXFGqVhmWf8AiB+83uSpBHzZlUdAp6Yl7Udp/tTIzUlVoGplmWsIEnkI28ziU5enTou9tS+Egb6mJZJ9lj1U+6nIZFqxMmAsCeRYnzt1w/hNtZdbncTR3Bu9I8Uz+V+fng3J54LdkDzKwZ3sQRAN5NhgSfEqkReIAAjl9Z3xPkqriqrINQRwomyyTABbYTcz5TgdUwopSaTLRQ7KhgKlZlVtKNTT7u9wbkXERf15jBTdrNNJQitFNdMqJGkEwTEwN98J+PceFh3i1dRIfTq5HabahJMERPyxZMnxClRQCkujSNJGmGJjofab4B+Z6TDqCbhQtpuwPg/a3TTLhELFiTG5HLUNpgwD6TcYV5PtJUfNSqhjEOCYISQDb7xEgxfbbGuPmnq1Ue7oiRc2A8MFbb7fub1mtT0nVTaecpqEe58idjgkkVa+LnSkqctbbtdT1HO58LSLs0mDCyIlWB25+GeX5YVZOtNdKtTL+EgshCgi8g2ubwfMQOt6/wBkENZ2FV2NITuuoExsx5CDNzvAEzGLPxeuRQHd1HDGdIMEAAAkiwgbb9QOmBays0qVZVoqfQ7z/a9ZJGo+AjSBNzBmZgQeVzOKT/4qqIzoFKq2wk7cwZ+6bW5RbEVR6lauER7sblrLe8W2udz1w/TsfRpt46hNRBqbwnSSDJAnqDA32nrgkklqUVOvVqctkl1D8jky1QioXHgDKVIIJMbE9NtuuAc1RrIyIWFRmN/u6dyR/UdI+eER4i9JxTIWAdrwNUdCASNryMCVc3Uq1iyazpvcgR+XSAMTlHSxqTyq9/y5d1RFUggFYIBIBLAkgg2sDp29otio52k9Gt3dNgWb4dKiVuRcm4MAHUCMTnidVhoaRN9RE7A/iIIgW9MR1eH9w9Ooa4csZcEWH43i/wCGJS7isVlxEU1H329SA8KzfJWI6gyD78/XGYfpmVIkAx5GPwOMx2Z9glgqf8n8xG1Zu7A1GAthO0ER8sWGtTH2dDAk1bmLmGWMZjMWN5u/8X/g8ounqBUOIVfstan3j6A0BNR0gfxSbTG9/XCimx8PoPo36Y3jMZ63Y+WyIXQClTIEEm/nfDbs4JzVEHbTty3PLGYzFmk+deouexBnWPfxyGiByEreOmO82f4NQ8yBJ6+MC/tjMZgp/vP3I6In4ZTBSmYE98BMf1HEPGHKnwkr4eVuvTGYzFSH7iDLX2dtxiiBYd01h/8AASfxJPvhNw+kDTpyAf4L7j0I/G+MxmDr+MNeBE3Zcf8Al64/lamR5E0askdDYX8hhFnvogjy8PLGYzCl+4yX4UFZpB3EwJ8F/b/AxLmm/gUfNfyxmMxo4f8AafoV3uhI7TUabzVM/wC4/qfnjvh1QgtBIt+WN4zCqe41kFcyxJ3vf2bA1PMNp0am06gdMmJveNpufmcZjMCMjsE5VyQ4JJH+DixZpzFEzclJPM4zGYBmj+nvml7AfaamNaiBEnl6YV5bxa5v/Ac3vcGx9caxmGROrf3Uix9i200VK2J1yRYn4tzz2GAOO127qn4jcMNztrP6DG8ZhT8ZpbYRW7fYW9nnPfkTYqJHI+Ib4svaCqfs9QyZDCDNxdsZjMMlugcN/aN+pR6LSwJuZ3xc8/8AGBy7uiffulv63OMxmJmV/wBN8U/T/kW8SMBCLeM7f2jCjjBjRHU/ljMZjoblnGeGXt9gPNmHPt9BjeMxmDMW5//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4104" name="Picture 8" descr="http://www.dibujosbiblicos.net/data/media/83/adan_eva_0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24102" y="4773346"/>
            <a:ext cx="2043842" cy="1787494"/>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http://t1.gstatic.com/images?q=tbn:ANd9GcRBCU2ZzUmoZWHjORz2wEmkF0T4tKga5FbSGrBzrLUJkFP_1VNJW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575" y="2973872"/>
            <a:ext cx="1868527" cy="1847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0502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4106"/>
                                        </p:tgtEl>
                                        <p:attrNameLst>
                                          <p:attrName>style.visibility</p:attrName>
                                        </p:attrNameLst>
                                      </p:cBhvr>
                                      <p:to>
                                        <p:strVal val="visible"/>
                                      </p:to>
                                    </p:set>
                                    <p:animEffect transition="in" filter="wheel(1)">
                                      <p:cBhvr>
                                        <p:cTn id="15" dur="2000"/>
                                        <p:tgtEl>
                                          <p:spTgt spid="4106"/>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4104"/>
                                        </p:tgtEl>
                                        <p:attrNameLst>
                                          <p:attrName>style.visibility</p:attrName>
                                        </p:attrNameLst>
                                      </p:cBhvr>
                                      <p:to>
                                        <p:strVal val="visible"/>
                                      </p:to>
                                    </p:set>
                                    <p:animEffect transition="in" filter="wheel(1)">
                                      <p:cBhvr>
                                        <p:cTn id="20" dur="2000"/>
                                        <p:tgtEl>
                                          <p:spTgt spid="4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3970784" cy="5328591"/>
          </a:xfrm>
        </p:spPr>
        <p:txBody>
          <a:bodyPr>
            <a:noAutofit/>
          </a:bodyPr>
          <a:lstStyle/>
          <a:p>
            <a:pPr marL="0" indent="0" algn="ctr">
              <a:buNone/>
            </a:pPr>
            <a:r>
              <a:rPr lang="es-CO" sz="4800" dirty="0" smtClean="0"/>
              <a:t>Dios  </a:t>
            </a:r>
            <a:r>
              <a:rPr lang="es-CO" sz="4800" dirty="0"/>
              <a:t>aborrece las mentiras que apartan a la gente de él y la conducen a la cruel esclavitud de Satanás. </a:t>
            </a:r>
          </a:p>
        </p:txBody>
      </p:sp>
      <p:pic>
        <p:nvPicPr>
          <p:cNvPr id="3074" name="Picture 2" descr="http://t0.gstatic.com/images?q=tbn:ANd9GcThMUeZ_rPQV2NPnMzJ2uVQ-eQJcz4fV-w_lcaQW3va0hDLS58Nu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620688"/>
            <a:ext cx="4032448" cy="5616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54760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76673"/>
            <a:ext cx="9144000" cy="936104"/>
          </a:xfrm>
        </p:spPr>
        <p:txBody>
          <a:bodyPr>
            <a:normAutofit fontScale="92500"/>
          </a:bodyPr>
          <a:lstStyle/>
          <a:p>
            <a:pPr marL="0" indent="0" algn="ctr">
              <a:buNone/>
            </a:pPr>
            <a:r>
              <a:rPr lang="es-CO" sz="3900" b="1" i="1" u="sng" dirty="0">
                <a:solidFill>
                  <a:srgbClr val="FF0000"/>
                </a:solidFill>
              </a:rPr>
              <a:t>Las manos derramadoras </a:t>
            </a:r>
            <a:r>
              <a:rPr lang="es-CO" sz="3900" b="1" i="1" u="sng" dirty="0" smtClean="0">
                <a:solidFill>
                  <a:srgbClr val="FF0000"/>
                </a:solidFill>
              </a:rPr>
              <a:t>de</a:t>
            </a:r>
            <a:r>
              <a:rPr lang="es-CO" sz="3600" b="1" i="1" u="sng" dirty="0" smtClean="0">
                <a:solidFill>
                  <a:srgbClr val="FF0000"/>
                </a:solidFill>
              </a:rPr>
              <a:t> Sangre </a:t>
            </a:r>
            <a:r>
              <a:rPr lang="es-CO" sz="3600" b="1" i="1" u="sng" dirty="0">
                <a:solidFill>
                  <a:srgbClr val="FF0000"/>
                </a:solidFill>
              </a:rPr>
              <a:t>inocente.</a:t>
            </a:r>
            <a:r>
              <a:rPr lang="es-CO" b="1" u="sng" dirty="0"/>
              <a:t> </a:t>
            </a:r>
          </a:p>
        </p:txBody>
      </p:sp>
      <p:sp>
        <p:nvSpPr>
          <p:cNvPr id="4" name="3 Rectángulo"/>
          <p:cNvSpPr/>
          <p:nvPr/>
        </p:nvSpPr>
        <p:spPr>
          <a:xfrm>
            <a:off x="251520" y="1700808"/>
            <a:ext cx="4680520" cy="3046988"/>
          </a:xfrm>
          <a:prstGeom prst="rect">
            <a:avLst/>
          </a:prstGeom>
        </p:spPr>
        <p:txBody>
          <a:bodyPr wrap="square">
            <a:spAutoFit/>
          </a:bodyPr>
          <a:lstStyle/>
          <a:p>
            <a:pPr algn="ctr"/>
            <a:r>
              <a:rPr lang="es-CO" sz="3200" dirty="0"/>
              <a:t>Las manos asesinas, el corazón rebosante de maldad y los pies ligeros para hacer el mal son las formas más activas de atacar al </a:t>
            </a:r>
            <a:r>
              <a:rPr lang="es-CO" sz="3200" dirty="0" smtClean="0"/>
              <a:t>inocente.</a:t>
            </a:r>
            <a:endParaRPr lang="es-CO" sz="3200" dirty="0"/>
          </a:p>
        </p:txBody>
      </p:sp>
      <p:sp>
        <p:nvSpPr>
          <p:cNvPr id="6" name="AutoShape 2" descr="data:image/jpeg;base64,/9j/4AAQSkZJRgABAQAAAQABAAD/2wCEAAkGBwgHBgkIBwgKCgkLDRYPDQwMDRsUFRAWIB0iIiAdHx8kKDQsJCYxJx8fLT0tMTU3Ojo6Iys/RD84QzQ5OjcBCgoKDQwNGg8PGjclHyU3Nzc3Nzc3Nzc3Nzc3Nzc3Nzc3Nzc3Nzc3Nzc3Nzc3Nzc3Nzc3Nzc3Nzc3Nzc3Nzc3N//AABEIAJ4ApQMBIgACEQEDEQH/xAAbAAACAwEBAQAAAAAAAAAAAAAEBQMGBwIAAf/EADkQAAIBAwMCBQIDBgYCAwAAAAECAwAEEQUSITFBBhMiUWFxgRQykQcjM0Kx0SRSocHh8WLwFTRT/8QAGQEAAwEBAQAAAAAAAAAAAAAAAQIDAAQF/8QAIhEAAgIDAQACAwEBAAAAAAAAAAECEQMSITEiQTJRYRME/9oADAMBAAIRAxEAPwDKVz5gOMgGiGDbMg9KjKEEgdzUsYymCaIAbDMRjr70VbRArhuCe9Rqh38c0e0YWH6CgwkIiVWyTjHQAdaNSRI492M564riBt2Py5x0NSX6jyF8tAMHJ2jrQMG6LbLKxJTIYZznpVhEK2fIxhuBxSvwuCY5NwIQY5p9e2QnQeW5LZ4x9KjJ9GQG9wQhjQ+nGT8ih5JNkeYx14r7d2FxbplzwQccfApMI5klkJUl92eM45pkjeEF0E8zhm3dePeoEfJJVcbego5LV58kHBHYjmutkdqd8hwSOAP606ADW8vloZ5492Djk9q8uqBJBLtO3oaF1C/2xNsJZcjAPHJojwglteXch1KFbgkgrz+X6LWlxWGKt0NYdWiumwGwMDIPtUly42NjdXep+E1Ia50uXyZM52HhT/alJj1HS5CdRiJiY5D7sr+tJGUX4GcGj6S0ZIGOTQV7a5O/PPsKLN9bu7bGBwefeo5pY9hcKuDx8irIkJ5EwTj+lLbgBXyM5x3o+acrISowAaXXLbiCOxNME+Kc87a+V8U7VFeoGGzD9+Mvhc8V0rIGI3U7bwo5mO+YYHbFA3Ph82qmaRmZOioBjmk2QaIYF8sCULlcfWpo5xhty8H3oGRpEXZk9eRXxmcqBg8iiYY29zHljkce1SLOjE4OV70rtioDlhz3FH2hhKPjAKnPNBmGdvqTWiqqkKCc4PQ/WjB4leAriNQT/m70jmCuDvbIUYANQLArhMlsDoaFJhNCt9Rg1Gy3yqAQBlfal91akSq8TBoT2JPFcaFtmgeIjC4HIpjaqN20jMa+9R8YUI5WlRwsCHj8rAcGlt9C5LPP+Y5JPIGe4q23i2cByF5PQDqKqviBvxsDRQsUIIZGHfFPF2B8KtqN0j+hARhvUK7t1lkcG13IwIG8HaB9/wBa5vLS5JaaYtIzcs3U5qeXV1OhmzSBIHEiPuVjlsZ5x2qv0ZFg0jxNPaZsb9/PQfklU8EVdoZbXUrHGFdWXBB5zWOJgJvYOTnlwOB9+5ptpfiG70icKkoMR9+hqOTDfY+lYZWuMeXnhGdWkaxmQYJKxyDgfeqxdWl9E5/GTwwyqeIZJAvHvyc4P3rTtE1m21W1MmNkp4O/iknjrS1vdONxGB+Ig5zjnHtSwyyT1kPPEnHaJRILeZ5HVri3jwuczSbQfpnrUM0W1wr3EDZ4JVs4riEI5Yz739PpIbkH71yYQIdxXkHFdRynfkKWKiYEL0PAzXq58rjIUn6V6sY2MOWPrXk13d6QdTtGiO1OOCOx7V3awsJS/px2zTaCTC+vA7CuVhsz+XwleKxIaI9896VXum3kAzInEdancLgjjrVd8VzmCxZYxjcTn5FPGTMZgxYPntnmi7RCzs+Tg11LGTGmBnf1qSA+UvlnkmqGR3IzPKQBgnqRXAyFL7iR1oiJdrZCgknv2ogQpCgztY96wR54WvLcZUn1OOAaPvJzDIcennAxVX0tQmoRsAFQY3VZbnyLkt5bBgBzg9KjJKwoWXkly7+Yw3f+OaWxxz3F4XKE7vy89BTwIvRgcUTGbWE8FQ/saO1BoU3dhiNWVR171TNYtytyxjjIjXAzjjPxWgatOI7fIwTnHpqsXCQ3EUikBiec/NPBszQjttRuLWyuLNCBHORu3DJBHt9an0/RLzUYI3sYHuGYkOqdVI6H7ig7xFRwFOTjLH5p1oepCL8KsczwSQljlOM5z1+Oad/wT0n8OHUNK1F7OeJoxnmKUYx881cdRkaWxkKDJK42GoX1C5vIQJGtZ2A9Ing3EfIOcj7VDb6pBOTZ3EK291+VNmdkh9ufyn74NRkrdl4zpUzM2ykzDHRyCPbmjWQm2yRjmudXRRqFxs4w3Suorgy2/lsu3HAYDgmuhEGetHUKwcjrX2oE75r7WAbMsisgAkwR7DpUqTqpCklj2pa08kf8NR9SKkSR5ApJA+cVz0Yb7nLDaw2+9Vrxshkso/L5kUnpVgtMlMA7j3NB6vaG6gAVTuU9qy9MjMkJk9LLt29yK+yoFIbLZHb5pvPYSIzqUIYZpVJDIzjMUmV79jVbCeXfGWBbnPIr75+W3AZ7DFfJkkldl2HOeQK5PlxxlEY7jWMRfiZXblypx06URa3UsT8SNtHXB6GgV2iTAyWPSiTbyKdufzDv1rGLVBeQyWibpPX/ADHtQSot7qfloz+TGuZCrYJPYUlZWhtyk5JzkgheBVt8EaG72hu5gQ0uSB/SpTairK41sxtaaDZSRB5Y5Juf53JqSfwvpkw4g2E/5SRXvFTXOl6Us8DYeIgnA7UH4W8WxagTDcjbIOnHWub5tbJl/jdCvVf2bBw0un3bhz0SQBh/pzVXn0iXRLiMagfJfPpdlYo30YH/AGra1dH5jOPagtTgsdSjktL1FO4cg96aGeXjEliTMwPiPSrbMbQ3NxkcsjenP3P+1LLm/XUZN9nFMsinKoxy2PjHX6U/1XwdaWjySwOGRc4jf/Y1UNQsxbSqYG3Kx4XqQa64NPqIyi16cajOtxdvMAVLnc6kdG7/AOv9aJsLS9kspJ4YFeENyCcMeO1B25WWeMTu3lqeO+0/2zVrsLmbyNqgBcHqcY+1OTKyqkqCmWz+o+teqSZWWeTdw2eccV6iY1024YsQDx/mrwVE9O0HB7CpnlLEjJzjBUCogGQZClia5ghcbheU4NfHdpDtGQO5Ncw8YOGz0wanGMdMfNYUCuLFZRj0j7ZzUSaXCNyMoNMOcH49+9QPIVG7JP2xWsNiW+8N7lLWwCnOcY4+9VC4iNrNtYeoEgnHetIfVUSMqxwVGc5xVO1iyW7ui0e8u+eFGc00Zfseipzho5N4UDB496KjuJCV37SD2NSapbS2YUXEcnPALJj/AFqCxsUvGEaXqLI+MBoSQPjNPZlFvgY0huJ4IjtCyuqhR2Gc1r+gwJDaogQYRe1Zfp2gX9vqdr+KQ+XG2d4bKn2rSHvo9M05prlgkapknOK5M7tpI6ccGl0r37TdShXTHhD+puw71ldhftazh1zxRniDVH1S/eV/4ZJwp7DtTLwx4Iu9bHnSsbe2zwWX1OPj2+tdEEscPkRk3KXBlY+NRCE3seOOeaNvfEK3yh4JNsvYEdaumi+DNF02NTFaRu//AOsp3k0yv5tL0qIzTm3iC/zEAfpXO5xb4iqk16ZZKms6k6w+UYFPV5UIGPjPWhNY0V9MUQLdRRpKMyTSEmR/hVHQfSrRrPjrRmdRAZJCD+bZgY+tJNd8RJd2kbCO/to9xH4iFVZfuf8Aqqxc/wBCvVlS1LThbxl4obsxDGZZ4vLUg+wPPWutM1GQsYJmOT+V+4wOh96g1Jo5JPMS/lvM/wA0sbKV/Umgo3MciOuMqwIz8V0og/Ri8xaZ2Cr9xXqHCmQAgHHSvURTaZY/LO/fgYyaEs5bh9Ri8shZApZUc+n7n3oPWdUMeo/hGB8tFUtjsSOp/wDe9Trpk90AZnWAjkdS36D+9ckrfDpxqEY7SLA7G6zOg9J4cdw3fNcM2VAOc4yRQOg3U1td3EE5/fJgtjkN8/cYNOntxP8AvrYDnqvvU4z1esgZMdraItIbkAH4pbq100Mcax4EkriNRnuT1prdMsS+Y5CgVRdY1ET6rFtf0QjPHTOatVkoxv0u9j+AbNthX2ZJdurGgda0q0liZ0xAwX0yK2CvzVT07UpX1ZY1w0e0O2T14rrxH4ge5vIrCFgFLAykfzH2+gqf+bUjo2jR8fUHXy7CSB5pjgYZ8gn3Hx81G2gz394F0oxmbOGSNTtojULNhqVtLCduYRD178VoPhuyGj6CpVFFzcvtDKQcAdef/eaeU9VYqtlOgh1bQnIu/Kurdf4nlSh8f8ioPHV9Lc6FaeVIGtncZA6juAfvWkx20bxbSihBxtxxVf8AFPhO1vLeJrcFGEqlkTgNkgHj4BJqEcick2Wd6uJRfAPhEavqH4u+X/CxHITH52+fgVrWoGDSrA3ciDZCNzACp9O06HTrNY7aNUiAHQdapn7S/FVvBp7aRaOslzP6ZSD/AA07/c0JSeWdfRHkEKdZ/adEyeXpNtIXPG+RsKPsOtZ9q+p3uoXbXF3O0jHt0UfQVM1kuxWORx2oS62qgx35xXdDHCPhGUmwJpmPBrqK5ljjkjSQ+XKu117EZH9q4PXpX2ONpHVEGWY4AqgobaaXcXdncXcHllIGVWBb1Et0wKF8lklKyD1g5x7VYtO0I2zNPNMXZFPoTgLn3Pekdw/mXsrgYySMUF6YbW8C+UGZAxbvmvVNZlPwyZBzXqJjUJdIgmuRcyxjzQMCQHnrkUd5DYBOODRCkEcA/eusj6VxtsP8EOp2z2t5DqEYIG7y5Me3Y/7U38NX8UsTQMw8xWr1zGtzE8DA7XGMg8j6VU7uG70y4ccq7AhJF6P7Y9jSShudOOfNWHeM5x+MjtIipU5kfB6HpWeaq+29Vl4BXBp6WKRlSd0uMuxOSSaQaicKruQCDnPvV8caVCT4heLh7e5wOpG3P3zXcjGKaOZ+cuDXMsQuYRLB/Fj/ADL7j3qK3YTzCKUEYHerEbLcLtpnt5XkKx+YFZwenzWraqwFxp8aMBEtvuQD69ayDQ7YXEVxAyFk2Epj3I4x85q++JZLm0v7ARBWNraRpIB2PUiuXNG+HTj9stmmfvbZmY5O48/eopQYLxZHUmI/1pXp/iG3iiJkVgG7ds0s1zxzbLbGGCNxO3C71wtcsccm+FHzpZfEmox2OizMrASOuIxn+Y8CsB1CKVZdzbi+71Fjkkn5rQLW4u7r/F3EbSjZ224X6Dr96C8Q2cSaWbhEUPGwcekYIz/3+ldeGOnGc2TpX1iLWJDcGkM0eWkjkGHQDaKtCKskAlJCgfyg5FSW2i2+sg4cpIOjL1q+1dC4bLhSWj9WCasnhTS4biQTtIPSwDA0XqHg++gjYv8AvEHR16j5NI5I7/RLpQ5aNmAYezj3ptlJcZNwcfUaFqGktFbyBFwrHj6Vmd2nlalMnQCQ5/WtI0nXo9W08xlgJQACB1B+aoevRqPEd2FxgSZ4+gNCHvRWztTsPDBlIGOcYr1eh8pUAJ5+a9VaMbm2em3FfUB9wKqQ8bWNnYIJS1xcFMosSnB+CckjHemeg+IF1ay89oRD2yWBB/1yD8GuRxZh2AA3J6ChtSshfWzRFtueVb/KfekHinxENIg/dkG5lH7tSeB8n4+Koyaxf3TtLcahcEnsJGC/TA6U0MX2bYL10tpdzLbSNHJL2MTZH39vpVZuBLKGkkOXHGCD0piwLSMXGMjPT5qCdk8sEYbHXB5qyjQdm/RapeH94rEP0P0rh7hy4Y4yO4HWpZuORnBqHZkbj+tYFl6/Z5IkupGWX/68ELXDj3KDOP1xVp0mY6jJcSXILzXDlmPsaofhIywWd0ysAbz/AAkS57HDOf0GPvWnabZm0uU6BCo4x0rkz8Z1YX9lW17V00qCWJDideUyMg1naancG/a6mKyOwI9YJAzznGauv7SbCAXgniz5rsd3PUAdaoI4BGB8H2q2GK1snmm3IsKy3BH/AMnBI8U8SjDq55/sPirFo2qpqYihiz5u0yXRJ4GcgBR+hqraZqLW9jJEqKSF656nI/1x/Sgra8MGsperkhZMnnbwev8AWmcLFclRetU8K29yhlspzbu4ztC5TP8At9qWaBIthcSxu6G4ifayowIP0NFa/wCIUk0KaOFmjnfCbTw2D1I+KptoSm0x8FelCMXKNMClq7NjtrwXMDLGUbcOVbg1UNevrCyX8NqsEjDJMWI88E8jOeOaF0TXosrDeko+eH7U51i0h1zSpY4ypmX1RSDsfn69KioaS6dG20eGdyXCW96J9OkeJCc7T1Az0PvXy8uTd6m9wQA0h6AfFDSwSJIYmU71O0rjvUv4W4EqsIjyevX+nSuznpyEqx/5utfanFvKBmV40J6A16jZqDZbZIm8y1VZllBDwKQxQd8Ekknr0HHzR2ka5b2MLR2Fs/nlQGMmDyOpGOg/p7UXrVgmjX7xW5aO1jVWXc4LFiv8vySB9KrqNOL57iWIM8jEkYwBU/QEl/dS6hNJNO5eR8YOOmO30rmyEqwkKPUSRgn4FdKouI+AUPcjrntUsNpIwCb8HB5POaYNHwqN2Ax/Lyc98VzNZeQnqYENjA9uKjmieKZVJGR1460RPIxAVjnIyAeaNCgLwIAMde9QMqZ25GMUSG2QnILNnHPYVyI0OA5VWP6UaMOvCMAvLuGJMj8LukH1OP7VrtzGW02OZP4iLmso/Z6FGqzBWxlMYPetTmNxdaRJFp7IJwhXD9M4rz/+j86OrFyJkGuas99fzeftyC0arntSGa0ljiEpU7CcZ96k1O3ltb2aK5JW4RyJAeu7vTjSb5wVik2yR9SGA64rsXxXCX5PoiiSdswRKWDkZAHtTC2ghtGZgWcFcgFeAf0qwRT2pkWWNIUdSQNo6fNLr3YA3lIM9to5xW2bM40L7m4Dr5J9SYzt47/bNQ2VlJPGxjZQBjgk5NCKxLZPvg05026jtoXj34kbocdKb6F9fQCW3mR2iIU84yDxTTT5NYgP+HJQ7cZIHT70MUkjdZEjWT1ZG7vRw1pY497hfPzgRjt/xQfQqkB38WoTy77k7yR6mUAE/XAqTSLmfTWzlkbOAcYwD3/rUq60yoyzQh2b+bAGK7jv1m2JJancTwR0xW6al6NYby+uIl3yrHJH6WWRNwPsQfkf0r1ejWMg+oxDPAxXqSkPQDBErxSNcF5Lk8kk5J+9fJHj5ECkOD+Yj8pqa0SSOV0kcMPT0FRz+cxkCbMK4UZJHHNX1OfYhtbVcEs4YjJI969dq4QEBFYHkg54qWOEqjeZjauSxU8454r6iNPG+G9ATAB+K1dDYEWE8ZIADr1z/NXMYZ5fUM4U5x8CjJbFlTerIoYYAA5H0qK5t2WMNG4VsZyBRYtnP4KOS3LBxjI75zmhbmyWPDBtzcghqLS5lNvEIQoy3Q9qJNu0twru4J9tvHtQoNivSJptOuPxKr60IJU9weta14c1OC4hjlQlvMGWwehrP0t0SaZupYEgY4yO9RW1zdWIEtlII43OdnOBzzj2rmzYti2Of0Pv2oeGJLpxrWmoZCFxcIi5Pw2O9UDTtOuL5yEO1I8bnYnAOeB9fitL0vxJcSSCKcsJBghkHH3pTrV4qSpHFCgLuXc7QMsQcnikhKcVqyjgn0StZW8Cu41AZCgBWjK5Pfnr9gPrS2C5MMwlkGTnJbpmjbnVriCdo4yu0DaQ6K2765FKLiV58ghFH/iuKvFfslJnClXDsP5n3f8AFH2UKzzfl9IBI+KWxsUXIA96KF4WIK5UgYwowKdiD67tlSAu5whGB7/Uc0nSxVZCGYbcEhgMf916a8eVVLjc2MZPt7UNNJNcoHeQnAwo9h7CskZysNWOEoFZsHPFT21x+Hn2ZB7Z7ClKQSnBDjaRnBOal9aLtJBwOtGrNY8aVWYs7ZLc8GvVW455EyAc/WvUNRtj/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2" name="Picture 4" descr="http://1.bp.blogspot.com/-Q5zwQc6u1U8/TqiOTGAf2RI/AAAAAAAAAe4/RWL3w0_4sjw/s1600/Derramar-Sangre-Inocent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2040" y="1698069"/>
            <a:ext cx="4056386" cy="3180969"/>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155576" y="5047695"/>
            <a:ext cx="8832850" cy="1815882"/>
          </a:xfrm>
          <a:prstGeom prst="rect">
            <a:avLst/>
          </a:prstGeom>
        </p:spPr>
        <p:txBody>
          <a:bodyPr wrap="square">
            <a:spAutoFit/>
          </a:bodyPr>
          <a:lstStyle/>
          <a:p>
            <a:pPr algn="ctr"/>
            <a:r>
              <a:rPr lang="es-CO" sz="2800" b="1" i="1" dirty="0" smtClean="0">
                <a:solidFill>
                  <a:srgbClr val="FF0000"/>
                </a:solidFill>
              </a:rPr>
              <a:t>Gén.6:5</a:t>
            </a:r>
            <a:r>
              <a:rPr lang="es-CO" sz="2800" i="1" dirty="0" smtClean="0"/>
              <a:t>. Y </a:t>
            </a:r>
            <a:r>
              <a:rPr lang="es-CO" sz="2800" i="1" dirty="0"/>
              <a:t>vio el SEÑOR que la malicia de los hombres </a:t>
            </a:r>
            <a:r>
              <a:rPr lang="es-CO" sz="2800" i="1" dirty="0" smtClean="0"/>
              <a:t>era </a:t>
            </a:r>
            <a:r>
              <a:rPr lang="es-CO" sz="2800" i="1" dirty="0"/>
              <a:t>mucha sobre la tierra, y </a:t>
            </a:r>
            <a:r>
              <a:rPr lang="es-CO" sz="2800" i="1" dirty="0" smtClean="0"/>
              <a:t>que </a:t>
            </a:r>
            <a:r>
              <a:rPr lang="es-CO" sz="2800" i="1" dirty="0"/>
              <a:t>todo el intento de los pensamientos del corazón de ellos ciertamente </a:t>
            </a:r>
            <a:r>
              <a:rPr lang="es-CO" sz="2800" i="1" dirty="0" smtClean="0"/>
              <a:t>era </a:t>
            </a:r>
            <a:r>
              <a:rPr lang="es-CO" sz="2800" i="1" dirty="0"/>
              <a:t>malo todo el tiempo</a:t>
            </a:r>
          </a:p>
        </p:txBody>
      </p:sp>
    </p:spTree>
    <p:extLst>
      <p:ext uri="{BB962C8B-B14F-4D97-AF65-F5344CB8AC3E}">
        <p14:creationId xmlns:p14="http://schemas.microsoft.com/office/powerpoint/2010/main" val="1750669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000" fill="hold"/>
                                        <p:tgtEl>
                                          <p:spTgt spid="8"/>
                                        </p:tgtEl>
                                        <p:attrNameLst>
                                          <p:attrName>ppt_w</p:attrName>
                                        </p:attrNameLst>
                                      </p:cBhvr>
                                      <p:tavLst>
                                        <p:tav tm="0">
                                          <p:val>
                                            <p:fltVal val="0"/>
                                          </p:val>
                                        </p:tav>
                                        <p:tav tm="100000">
                                          <p:val>
                                            <p:strVal val="#ppt_w"/>
                                          </p:val>
                                        </p:tav>
                                      </p:tavLst>
                                    </p:anim>
                                    <p:anim calcmode="lin" valueType="num">
                                      <p:cBhvr>
                                        <p:cTn id="16" dur="1000" fill="hold"/>
                                        <p:tgtEl>
                                          <p:spTgt spid="8"/>
                                        </p:tgtEl>
                                        <p:attrNameLst>
                                          <p:attrName>ppt_h</p:attrName>
                                        </p:attrNameLst>
                                      </p:cBhvr>
                                      <p:tavLst>
                                        <p:tav tm="0">
                                          <p:val>
                                            <p:fltVal val="0"/>
                                          </p:val>
                                        </p:tav>
                                        <p:tav tm="100000">
                                          <p:val>
                                            <p:strVal val="#ppt_h"/>
                                          </p:val>
                                        </p:tav>
                                      </p:tavLst>
                                    </p:anim>
                                    <p:anim calcmode="lin" valueType="num">
                                      <p:cBhvr>
                                        <p:cTn id="17" dur="1000" fill="hold"/>
                                        <p:tgtEl>
                                          <p:spTgt spid="8"/>
                                        </p:tgtEl>
                                        <p:attrNameLst>
                                          <p:attrName>style.rotation</p:attrName>
                                        </p:attrNameLst>
                                      </p:cBhvr>
                                      <p:tavLst>
                                        <p:tav tm="0">
                                          <p:val>
                                            <p:fltVal val="90"/>
                                          </p:val>
                                        </p:tav>
                                        <p:tav tm="100000">
                                          <p:val>
                                            <p:fltVal val="0"/>
                                          </p:val>
                                        </p:tav>
                                      </p:tavLst>
                                    </p:anim>
                                    <p:animEffect transition="in" filter="fade">
                                      <p:cBhvr>
                                        <p:cTn id="18"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3240360"/>
          </a:xfrm>
        </p:spPr>
        <p:txBody>
          <a:bodyPr>
            <a:normAutofit fontScale="92500" lnSpcReduction="20000"/>
          </a:bodyPr>
          <a:lstStyle/>
          <a:p>
            <a:pPr marL="0" indent="0" algn="ctr">
              <a:buNone/>
            </a:pPr>
            <a:r>
              <a:rPr lang="es-CO" dirty="0" smtClean="0"/>
              <a:t>Difícilmente </a:t>
            </a:r>
            <a:r>
              <a:rPr lang="es-CO" dirty="0"/>
              <a:t>podría el lenguaje humano presentar un cuadro más vívido de depravación humana.  No quedaba nada bueno en los hombres.  Estaban "corrompidos hasta la médula".  Sus mismos "pensamientos" estaban compenetrados del mal</a:t>
            </a:r>
            <a:r>
              <a:rPr lang="es-CO" dirty="0" smtClean="0"/>
              <a:t>.</a:t>
            </a:r>
          </a:p>
          <a:p>
            <a:pPr marL="0" indent="0">
              <a:buNone/>
            </a:pPr>
            <a:endParaRPr lang="es-CO" dirty="0"/>
          </a:p>
          <a:p>
            <a:pPr marL="0" indent="0" algn="ctr">
              <a:buNone/>
            </a:pPr>
            <a:r>
              <a:rPr lang="es-CO" dirty="0"/>
              <a:t>Estos malos pensamientos eran el producto de un corazón malo. Jesús dijo</a:t>
            </a:r>
            <a:r>
              <a:rPr lang="es-CO" dirty="0" smtClean="0"/>
              <a:t>:</a:t>
            </a:r>
          </a:p>
        </p:txBody>
      </p:sp>
      <p:sp>
        <p:nvSpPr>
          <p:cNvPr id="4" name="AutoShape 2" descr="data:image/jpeg;base64,/9j/4AAQSkZJRgABAQAAAQABAAD/2wCEAAkGBhQSEBUUEhQVFRUVFRUVGBUVFBQXFBcYFRQVFxQUFBQXHCceFxkjHBUXHy8gIycpLiwsFR4xNTAqNSYrLSkBCQoKDgwOGg8PGiwcHyQpKSwsKSwsLCwsLCwpKSwpKSwpLCksLCwsLCwpLCwsLCwsKSwpLCwsLCwsKSkpLCwpLP/AABEIAPEA0QMBIgACEQEDEQH/xAAbAAACAwEBAQAAAAAAAAAAAAADBAACBQEGB//EAEYQAAIBAgQDBQQIAwQIBwAAAAECEQADBBIhMUFRYQUTInGBBjKRoQcUI0KxwdHwUpLhQ2JyghUkM1Nzg6LxFiVjk7Kz4v/EABoBAAMBAQEBAAAAAAAAAAAAAAABAgMEBQb/xAAoEQACAgICAgIABgMAAAAAAAAAAQIRAzESIQRBE1EFFCIyYfBxgcH/2gAMAwEAAhEDEQA/AOrXctDmiK1eweeTLXVWpNWQ0xForsVyrE0xFStWFHwFgPdAM5QGZo3yopZo6wp+NHt9tXV9xig4IuiAcsuzeZk1Lb0h/wCRQCuhaIbEWw8+8zKF4+EKSZ/zAUW5YVHyu5jKplUze8qtEFhtPyquSFRn5BmowFM2eys1/uww1XOrEQCvd94pg7SOe1cfBwhcMrAEBspMrMwTIEgwdRNKMkOmDt2SZygmBJgTAG5PIVQitbs3CwLoZwpNh/D4ifusJgQNtpnXakkwvhzMwUHaZJMGDAA2HM0+SChVRXQKNisIUy6hlYZlYTBEkHeCCCIINdsYWQCzqgOxbMZ5kBQTHX9DTTVWKgEUNxWgnZpZM4ZYzskkhVGUKQczHjm0G+lTD9js5UaguAVGRyDPu5mAhZ/OTFS5xGosQipFM2cIDBd1tztmDkxMTCqYEjjyomG7MLBSSVDGFIR2nWJOUaCdPQ6U+UUFMSIoeWtJuyyFdmZV7u53RBneGkiBJ93YA0ricKUI1DBhmVlmCJI0kAjUEQRwppp6CmgZwZ7vvNMpcpvrIUMdOUEfGgAVokf6qP8Ajt/9a1VOzhnyG4ivMQc0BtsrOBlBnTiOtTf2FGMbQz0QprTr9nZfFcJTV1AyE+JDBVmmFM6cee0SqRQmnodFe7qUSKlMBdWqwelkumjKagA81YPFDz1M1MAovV0XxS81YJRYqHsFjjbuBwAYmQdiCCGU9CCR6013NhjK3TbB+7cRiV6BknN5wKyUOtMZaVW70Ox3vrbWkDMwKF/CFnMGMggzAPAzyG+1HxGNtNcdgSsi3kOTNGVArrEjXTRuh2mazFSukUcAs1b+OQYkMXLDuAJkM2ZsPkAaDEydeVLWbwWy+ozM6DLxyqGYk9Jyj41m2l1pgURhSr+9A5G1h7tp71xlLfaJfOVgFClrbHV82onTakmxFt7aBiyMgK6LmDAszA7ghvER1pOKkU1CvYcgmLxQOVVByoCBO5kksxjaSduAAo6PbdFDObbKCvuFlYZiwOmobxEctqXt2SxAAJJMADUknYCo1kjcETzG/OnXqxWFvYpe4FsEmLrttAIKqqnffQ6datdu27pDNca2cqhlKFhKqF8BU7GNjEUBrUaER5iN9RQ2Shw92FjKvauKpZzbZVCkZCwbLsVKnQxAg8t9at39u4qBrjWyq5PcLKQCSGGUyDrqI9atesDubRVNZu5mAMmGXLPlNcwajur+gnImsDT7a2DHLepS6/3/ANKAviFFkoCS3fZh4YBUIwDb6GTtXMfdEW1UhsttQSObFnYa8i0elCNvTbbp+NUyGJIMGYPAxvHOqrvZNjdjtBUtJGrpf7zKR4SAqxr5rEVDdsZ84LsM2buyoBmZys+aI6gT0FJsldTCMVLBWKj7wU5R5tEUq/kdhcP2jlZnNwkv3ma0A2Vi0xm+7EmeYj1pAtUW0SxIBMamATHnyrpFJJIGyZqlSKlWAJnAoD3jwrgE0VLFRvQUUtuaMgrrQKA7k7UxDFWV6ApoitQMIu9MA0sjUyhpiLipFdroqhC6e9RpoSe9RooQFhXDXa4aoQ92NP1i1G/eJwB4id6L3zrZuLdLeMLlV5kEMCXg+7oCJ45ulKdmXQt62zGArqSddACCdtaEzkkkkknckkk9STWTjci06RuX2DYhLbBYK2icwEswsqVBY6hSYWJil8Heui6e9zd2J7xXBCZQNVy7A8gBMxFZjOTuZ8zVLt5juSQNgSTHlO1L46VD5GrbuXlw9o2zcUFrhJUsFnwDUgwNjv1qXbmcX2EH7O1mIEAt3lrMw8yCay2ckAEkgbAmQOcDhXFcgEAkA6EA6HjrzpqHv+7FyNm5iGtMnd22KhVKwXyXJUZiQujSZBHSOFKtjriWsPkJXRyMuknvm0J46gaUmmLdQQrss75WIB84NLqx01Om2u2s6ctdan4w5G3cxDHE3k2tqMQCg0QKquB4RpMhdd5ih9hYZu8t5u8IcNovuZDmDZiZEaGR156Vk9+wzQx8QhtfeEgkH1ANdwuPa2wZT7pzAHVZ55TpNJ43VIakG7PuB17s51gXGFxWIWMpJ7xdmGkSCOWtZ9c+tN7uZss+7Jy/y7cKgqoqrBsJFSuRUqySqWgBrQrmI4ChPfJ2riWqmwqzuSaILddC0UrAk0tj0CcQKWVSTNEnMaKEpsSKqaLbvVXLVFWgB1blXBpVWoqXaaCigJmjBzQgda8h7R+2txLj2rKquQ5S58RnjlXYes1EpqCtlRi5OkeyfEhVJYhQNyxAHxNVsYtbglGVxzVgwHnG1fH8Zj7l0zddnPDM0x5Dh6UXsrHG3cDLmBBnwkg/LfbYyK5vzfejf4Otn2MLVlFI9kdrLeQHQNAJEEDUDVZ3A26fCdGu2ElNWjnlFxdMqVqhWiVUmqokqRVTVzVYoAcwOEDqTl7xpIyC4EaIBzAES+s6DaNtamHwKhVa4Qc+sd4iELJWTIMkkHSOHWg4bEBCGykurBlOaFkQVlYkwddxV0xqlVF1C2XQMr5GiSYMggiSeAOtYvlZXQtiLKi6VzFkDxmXcqDuOpHzo9zs5Uu3AxJt2wSCCAWDf7KDHGVO2wNK3SJMCBJgTMDgJ40zie0M9pEKgFBBbiwE5Af8IJA86bT6BUROyrSvkuOA2Uy/eIAj5SQvdwS0HwnUaz656im7mPtuxa5aJuEaslzKrNEZmQqdeJgiaTBpQv2OVei9Sq1K0JAW7VFy02cJRDgcgzN8KxUldI0cWuxUJAk0ndulj0q+KxGYwNqraSrboz2XtpRMtWVa6KBg35VAtUGpmr95HWonkjDbNsWDJl/ajrLVlwrBc2Vsv8WU5eP3ojgfhQRcPEj4EfnVMVYJEjhx4xvGtQ83VxO2H4fJv9ToS9oO2/q1osAGfZVOx2kmOAB+Y518ze6zszMZZiSTzLGSfnXve17Aa0J1C6HybQ/MKaxsH2WiuGEiD069PwrzM3k2+zpXgcXUWebuWSu4I8xQ0YgyCQRqCDB+Nek7cwbFVbLqN4G07eYH50mnYpaJUrzNZxyJq2RkwOMqXZoez3aBVlZJJDIWCwAygE3JH8RE7TPIEAn6Xm/flXy3DdjEXPsiSAySCDB1lgWEaeFdBr4uleoudpXH8NwkjSSAEWZ6+9rG+grpxeXHDF+zGfiTyNej1auCJBBB2IMg+RqprO7OxbFmDMIC6LroNBM8/Uz+LjPXo4c/yxs4vIwfDKghqmaqPcofe1vZzhiagFBN2u95SGFS2SQBuf3xp/tTstrZQBI8FsE5gZdlk8eZjlpWXnrWNxe+s3cy5CbIbUZkNtUVgybx4ZkaEHnUSbTQ0jIGBfO4jW2GL6roFMHWYOpA0mqAVoYewEN/vHTMbTwFdWzHvEJOZTHMgbnkKzs1KLsbR2pVc1StBdnr+zezfvvtwH51h+0GJLvC7CvY9q2otwNz8hXl7uA6V52PKkzrnByRgph6Yt260vqXSp9UroWRMxeMzzUur4a0bWBkknYCTWdiHk9KzzeRwXWzr8TxPln+rSFyK4FqNcihtcryXJvZ9JGEYql0FyUay8afv1pQXKNbuVePI0wcUxPtrBrBAkF1aBwJEajkZI0rxlrF8v8AtX0q9Zz240kQQeqmQem0eteLx3YChM1sHP3lwlTIlJXLAOgIPecpC+UvyIpVL7Mak/2+gOGu8T6+dJviblxmVWAHAxqdQAAPX4Sa1cD7LXnAN1WtW2zASCrtAKkqCp0DxMxsatiuz0GKW3aUDKgUmWIkiRMzHhj41n8LjD5Ho43nU5/GthcPbCoFGwEfqfOutZLEBVmOIkx1A2B60zf7JZVUFWZ2kwo8KosAO7E+EFjA3mDyg6ti0FEKIqfG8Z5nafX2HkeVHCq9/RMBZyqZiSZ04AA6Tx3+XnRyNaYDC0qHIrlxm8YYiMzLlABA+7qevCnOxzmYI/dqlzN4SgLGc2qkKWEHYkj3eMGvcxxWKHGOkeHlnLLPlLZmMlWXAHKWJQCJAZhmb/Co1+MU9hHT6tmdc0XgIHhLTbmC+4UQdBxIo2EXNbdX7sRaZ1XIBcBUBg2ZVkSN8x1B22rVy+jJIw8lNfVfsw+kFim+shQxMctR8aO7C1l+zRyVVyXDH3hIAAIgAaTvINMXsX/qtsd3b1a9rDb5bYmc2/6ChyYqMsrVSa1772bTm2wLBQUb7JCxbKQWW4XlYbUQBoNjxVxT2xYskrLtbfbwgRduAO0CXPAA8Fo5/wADoyE3olCQ60UVSEzuWpXc1dqgs95i7s71nXCKtcfrS7V4mOPs9KTOMaoa41FwVjO4EwNyeQG9dekY7Fu1sR3dkJ95/Ef8I2Hqf/iawHuaVftjtDvbzMNpheijRR8NfM1nXrjbAV505cpWfRePj+PGl7CXWpT6xrHy/Mcx03ql1yDBIn+ECW+eg9aEcPPv/D9amjTkOW7/AO/z6rTaPWFduFN9ddB97zB/XfjTmFxmg5cP0jh5fCRUspM9Jgb4ghiRxBAmdtNx+5rM9oOzzbyXEYtAJJIECXbIT8DI13GsTUtXxTj4uVIIBGUaHaRmH5nTrWqfJcZDXT5RG+zu27FzCqt0sDZR4AGZmaJUqOMnhzc6xrXl/Zrs+5dxGZwQzMSwiIk7c4G3kKb7MS3aufaCFfYkyBmgieKkExP519EwthEtm9cXJkVnGgICICYLDSYE71ORSliaT0ck4RhPnR5jH3gcdeQbJhxb9UyXPxmkiKD2BcN65fun3rkgDjmutAUfvgaZIrq/C1UJI8j8R/dF/wABrPaTquWEZQSQLltHAJ3K5hpRMD266OjEKwSdMqKYaZQOFkLJOg4EjjSUVRlr1HBP0ebbCDFnu+7nw5s8QPey5ZnfbhTdnt1gGDQ2a2beyqdRClmAlo5E8ByrNK1yKGkwNKz2uyqFhGCzlz20fLJk5SwkCdY21oVvHsEZBGVtwQCJ/iWR4T1FJ5qG5NOkI0x2q5EMEfTKC9tGYCIEOROnCZilMTiiVVSZCAqogaAsWMnjqTvzpUWia6tkg60KKCwn+kLmdmLEl1ysYGq+HTb+6PhRHxZYKCZCghdtAWLEfEmg4q6CIG/4UBMKYoqh7Gu861KX+qmpRYz2r3enyoJuUHH45LS5rjZRtruTyUDUnoK8fjfpOsoYW1cYc2ZU+A8VefGors7HbPZlqcdu6wd66dCbbBefi8IjqSaxPZ7ti3jcvctJO6GM6+Y4jqPlTv0nYC59XtIjFbSse8ABkgISrGB7ohvUrU5JddF4Y3NJnh7uKaZMAcsygDoWP5Cgh2f3mIX+74VjzPiNBWymkGY2mIHULxPU0RrROpaB5/nXGonvci4uquiAD97muKxO3xpZMdZBIDBiNwstHw0rl72htKNm9VIFVxI+SC2x4YUDVtf3tQbiayNP05Ura7R7zXWN9RA9J3psXkgEsonqOHQTWbiWssX7O3L/AHbIpYZnTOFnWAzKT/0n0+NOWcbIieX5a/IVk3sYq42zfT7QWrWUqZWWPfbEjQA3F4awapju0WuvmW3atf4M+vUyYnyAq1Do5fzNSaro3L5zqy+Y+Oq/vpW/h+3v/J3S4/8AZ2rQmc0XCqnxdAG34R6+IwuNcEZzI4wNY+PStXtLsW7fScLdLIyi53BEXcqg+6dnMg+EZTyB0pJNMvJnxziNdj5kOVYKoRca4rAoSyMttFI3bxPI4ZDyEvrQvYqMQn1XKA4sHEI4Y6lrgQW7gJ1zaEMIjrV0avR8OMYxaW/Z4vm5HOS+iMKgq7UGda7jhIwoZFFY1SKAKEVyatFcK0AUmoLmmtcNUagAaDWaMb9CmuMKmxhu/qUvNSiyjzftn2tdGLuhxxi3uVFv7hTgZGp65p6eUvMWMnU19X7a9m0vQrloUmNddYnhpsPhWZb+jqyxAm5JMCG5+lebJdnYjwGDxb2jK7HcHY1uYf2htt70qeokejD86F7Y9i28JeCWbmdTmkGCylGKmdNiQY8jWHb1/h9SBUWM3O0LBvkd3cQxOhccY4bzpRMP7LXyPeJHJUL/ADJrCNoc0/mA/Gj2MRcTVHiP76H5E0mNOj0eB9lHBMOVOxBst+dz98q2uzvYE32JF2WWDla06ASSBB1nafh0o30fe1CMzLjWtrlXMt0soB1Ayss6nUnTlr09de+kXB2hCMxjTMEdvmq1lKbXSNoxT7PEe0HsTfwts3CudB7zKM2Uc2MAgbakR1rzq3q9d2r9KjGRaDCRrmEQSBGh30nfcGvDl8xJACgkmBsJ4DpyHCqi29kyq+h9HmoblJhqqWnyHz6UxD6Xp3MKOP5CvS9h9rd33LITna+q/wDLQqAo5Am4x/5Yrxr3cxVAIMmfwny3+FbvZDBb1kn3UdWPkrBj+dJ6C+z2/brLg8c72QB3oFw5RotnC2TeZBwliW22XLxOk7WtjvmZfdclh6k5h6EEelZXaOPNxbqkZnOCtOnMfYW1xEc5tZyf+GK2cB/rHZ9i594A22/xWzDT1Pvf5q18eXGRGaPKIoFoRWmhhTVWw1eryPP4sAKoy0VkI4Vxlp7DQGuRXWWqlaQFGWhMKMwqlAACK5NEYVRlqQOTUqZKlIo9Lcw4JrR7DwAzFyNF0G25/p+VLLbkxT/bPblns+xba6TDNlgCSWjMdOQivOm6R2o+NfSPgDa7RuqWzEi2+wGXvEViunIkia87h7ckiAfC27ZQIUnNOkxBMcdtZit3297Zt4rHNes5irJbnMAIZVCwIOohVPmTXndazWhs7lrmXyrsN0qQ3SmIgBGxjyJqwuMNQxBHGWquVuldynjtx8uNAHo/aezGKMhSe7sjKpBy5bSKQ0AQxiY/vDekVtc69N2L7EYzFF7t2EzFCGuZhnVkDKyBVIK5Sv4cDWva+jFp+0vLH9xGJ/6iKmKdUX1s8LkJ0FNJ2Tca2zojFLaszNHhAUEt4tidNt6+lYT2Mw1n7neHncMj+QQp9Qa1WWVywMsZcsaQRBWOUVrHE3slzPjmCtiZmZ4x8qftPBp32i7F+r3IUeBpKHpxXzE/geNZytWXui9o1k7VyYizcH9mtoEcwq5WBHUSPI16/wBmbYsXMVhRrb8GLsTxtvCN5wGQeaNXzu9c1HQfga9hg8XOGsYge9hXNt+ti4IcH/CpJHLKaV1JMa7ienuYeDQjZrRTVddxoaEzDlXZGbs53FGZdw0iKzw/A1vMRSGMwonMOO9bxnWzKcL7RnXKBFPmxQnw1bckZcRNlqpFHa3QWSmSDpjDgZH56cJ0hp8ufpQIo9hPAxkbQRDTqGjYR+54VLGhXIKlTLUpge37Dw+ds3AfjWX7bexi410z3iq2gQFA4sZZj10A9K9R2ZZ7u313ql22CQCRLbTz4A+eg9eleNkm76PRjE+YXPorsA/7Z/SP1oD/AEbYcf2tw+oFfQ8VbAEmAZIgjXTc9NdPjypUYYNbdhPhy7DTVgDOnWhNsbSPnzewdgffufzj9Kr/AOB7HO5/P+gr2F/CNAMGDoDBgnpprXB2a0EkFSCAF7tpJacoMxEwY8tqsVHk19iMPyf/ANxvyrc9mfYTCG6xuWQ6hD4We6RJIGozda0DgSphhBiYiNDsfKt32dtABz0A+J/pSb6Goj7XQAAogAAAcgBAAHKl3uzRb12knvdacBSRxnqs/uP61TvPOuZ+tdKMTN9o+zO/sMAJdAXX/KJYeoB9QK+bcY5V9cw1+LimdiPxr5x7V9mfV8ZcQDwk50/wtw9CCv8AlrDIu7NYaMp38Q9R8q3/AGcx4y3LTe7dUAk8AJBI6/Lzrz6pxP8AT1r3fs97Li2FuXdX3CjVVnYk7MfkOu4hR5Mq+J6LsliFCmSYgEnePdJ6kb9Zpl1pbPBnlTd1uIG+vxrV/pM9irrVVInXY1dz0oLHpWt9EnWsRwoTWhypu3ckdRQ38qakJxMvGYePEPWk2WtwkcRSr4X4VtHJ1TMpQMhkpjB2cyNoT5CTsdBpp+mnGmXwtWFnKjHSI6yDrA6T6/M1fNPohxaMnu+h+A/Wu039bb+I/E1KuiKPoV4GNKysThwTqFPpTWJxfWksUS2TK0FlGw3JdgPy+FeAu2equkUx4ztMA6KJO+igH5gn1rjlcj6/2aAKRAlXtyAQdZhjtxPqF8OYYi6WK6kRAiQJB46kct65hbIZkDNAYxMSd9TFdEUZM7exClicxysSSBbVWWVYK0j3iuYgdOVKolsAqWJBa2dFjRRcB3PDMPnVhZBy6+8jPtMBc8Dfjk+dcu4OFksM0BssjiRpvOaDMRz1qigt4rC5SP8AZZdEA17xmg6mOBmSfjVjcyWCQwWX3KO+gHJTpvxoNqx4M06TBygGNY8Wsg8tIM71u4ezkskeKGXNqsH3lEEA8xUS0UjyzY0/7z4WLn5mq/Wj/G/pZI/GvRYnDZRqQSCBGnGdtdYiDpxFCtpCvOhNokCBwZTqeExSgyZGB3jE6G6fK2vy0rmZv/V+CD8a3LGGKuhLAMHt+GVnVhsQZkcRH4UiZnjXSpGVCUNyuerqPwNI/SZlGEtXypzqwtxIJIdWY5m4wUn1POthj0+deJ+lPtJyuHswBbyG6TOpYM9uOUAEdSWrOZS6PBYjHu51On8I2/rX2H2M7a+s4RTu9sBH56aK3qB8Qa+LTTWDxrW5ifMEqQRsQRrNEHRLPu7GmcPd8Mcj8j/X8a8T7D+2AxA7m+32yjwsTBujWeEZhppudeRn2eHOVumx3+NavtCR1n/cUFhTzigXKUdDYtbaDOtHuKaGTVrd3SOI/Cm+g2DYVLfKrsaC1MQQ2KulmUYTpB04bH9+tct4iR1H7miWn8LfvWDt++FKwoyv9FjnUp3vTXarnIXFfRpYmuXrhULouiAgwcw1JGvME70G5fot5gVgqNLIbNqTM+HjzIERxrz4o6WK38UTPuiTrAAmOcfhtVsDiyGUHLlBOrAeGRrDbir3rIXPKjLlOV51J+4QZ1nSRwE7RVsXlHeRbWVuKqxPEPOk+L3RXREyYnavMLcjL4R3e3ih1fTy974ihviCwgqpOgzR44G2vHYDXWn2TKLuVVIFxBDQQIFyRqeek1XLaIXQANdcTMZV+zjX1IE7SabLQlZxJXYDziSdZgzw2+Ar0Vq59iggDw5YA4Zp05Vi4mzsO6KEZiSY1Er0EwTvrOYVv2bf2YhcxEaSNvKDNZz0MUxN7NuB5gGT58KWOLIBBAPgZJgAwQY14x/SnmtAxIy6nQxr70APvuAD50jilhPEoDZtBtpBmR5xB896iLGxZscZBhcwIOYjxHLtOsHYTzpVjWj3QCAi1mBUEsG2aRImJWNonWlMcsNoIldoCldSIMceM8iK2TM6BYqyVZlmcpInnBivIfSVhQcElyPElzu56PDfjbr3eLsHM5VQ571wQTOUAgrIkaGTr04Vm9u9ipi7F6wDlXMrg+8BlOsTuNSAfKkx+j4PpVlb1r6Dc+ioD+3b+QfrV8f7Aqwj7NdvElplb18eU/CknZPFnzxGg6SJifQz+Negt+1d1JFu/eQCIE51nicr+6D0+HLRP0dD/fH+T/8AVFtfR0gIzXWPQKB85NaJtE0en9jvbAYxe7uE9+okmAquP4gBs3MRwny9GU8/jWP7K9h2cPm7u2A0e/JLkcR4iY9OVbTetNdMqgJTqfl+lcUwZmrtPWgt61oQMuvLb8qA1Ww5kZSeo/MfvrXHtipTrobBK0GadtqMpPMaceB66Hh8aRIFO4K4MrDod2G8EaCORoYxbNUonx+FSiwCdzXRhCQSAYUSTw3A/E1dzR+9VkuEZge7UEEDKIe2DBmYMTEcd65Yo1kIPhSJkERE6bTtNUuYcqASCJ29In8R8aefGpmZgCZdHggADKxJXczyn5Uti7mbZ2IkmGVRBPGQTJ610IyAHDmM0NBMTBiTwn41f6m8gZGljAGU6kbgdaMt9A4fxTEFYGnhyyrTw3Gn61MPiltlQMxAdXJgA+EMFyrMfeOs8uWoykznZ/Z7NcVcrKG1PhPugyTHEaVv30hdRoAJ6eY3FYXZl0A2xqSGcnpmVV0noJ9RWxfZcrgEyVgSBqc6nfUjQbdN6wyFLtgr1ltsp+B5TSly0YOhEELEcTMDz0Pwq+JxE5x4vGynXkM2/qRVbuJWW3I7y2RoNVQMJOu8EaedJFCl2wwMFSJJGogSNxJ0pe8hVoIg6aacdR8Z+dNveUzmzHNcLEb6BWyk666tqJ+7QMbcVnU7qEtgwAp0ADCBoDVoR21YIaHX+zuMNRGiPBBG8EfKmuxkkuIk5RHSWUfnQLmItwsHZLywFAMuCFkT1HEnSqdm38pYGfEFAiI0dWM+goYhm5YYkjIZG4jbz5Us+Bcz9mxg5T4ToeXnWpiryGQSRqCCIMwgWCCRyka8TS13GAxM6Oh3B0RVUebaVCGzPw/Z/wBomdCFZlG0SCRIB8j86vc7OZTBQicxE8lBLa9AKatX1BBM63hcbQTC7HqTmb4VyzjAh0zR4jwnMUZVMbD3v3pXSjJi9iywaQp8Op0OkCT8qexNsCMpnj5fv9PQAxngEs6sAw0AbNmJMliQRMwd9B6VVbsoCBt4T+X5/ClIERjHChMxrj3jyoRvdKtMTLFiDPGiXH5Df9kUqbvT8PzomGvzK7Tttv8A9vwoYI4X6Gi2Xm2w10146aN/QetVY/vSiWU8DTI0mROwB2MEfuKLsGLfWD/EfjUqkj9xUooQ69+m0Ga0FXRozt1QtBzcwpVW/wAxrKZhXXxBP8oXTTQCIrmibSNG6qu6aEKyLGUCRBKSSSB92T1NCOD094Zu8a3GupXLtH+I78qWTtBhA0IAAAKqdmLDcbyx161y7jmJnbxtcEcGYiYO/wB0fCt0ZhO7UgkMYA8Ry8zChRm1nrFWXBAwQxOZZUQA51ZSILQYK8CSZGm8APaDcAgkQQEQBtQfEIg6gHpVfrrTOk6AeEeGNso2HpQA72ExNyAF11JKgwBJkSNOPwrSxd6XLQInRdIgbSOWlZnYlyC0cRG3CQfyphscVbSNDOqg8I4iufJs1iNZg0SBKrcYwAJAWVDBY4gnyNLNdzWmkCVZYIAE5s0qY32n0NB/0k0htAQSZCIN9DMDUHkeZoV7GFuAA5KAB5wKIjA3DQiaublCc1YHc1WRiDNCiugUAbN9unAUsXpu1qizyodweVZ+xehNp60MnoaYIqjCumJkwNGwZ1K/xD58KoRXFJmRNNiQRv3t+lAcGmr+8gCDr+tLOf7v4VnF0XIERVWmrtPL8KGw6VqQHILeIEa8IOh48avYzZWnKYHEGBvPGeQ050DCXIJB2O3mNv0pq0wysDA23IGuo8+P6moTpjfYpB/u/wDV+tSifvcfrXauxAa4alSueJpIqKldqVujMoa4alSgZp9j8aLe3qVK5suzWIBqlSpSiUCNUapUrQRUVDUqUDNXDf7MVLldqVn7J9AKHcqVK3gZSKGhnepUq2Ib+4v740u1SpWS2Wwd6gNUqVsZlV/MU6/HzP4mpUqHstA6lSpQI//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4 Rectángulo"/>
          <p:cNvSpPr/>
          <p:nvPr/>
        </p:nvSpPr>
        <p:spPr>
          <a:xfrm>
            <a:off x="307974" y="3933056"/>
            <a:ext cx="5344145" cy="3046988"/>
          </a:xfrm>
          <a:prstGeom prst="rect">
            <a:avLst/>
          </a:prstGeom>
        </p:spPr>
        <p:txBody>
          <a:bodyPr wrap="square">
            <a:spAutoFit/>
          </a:bodyPr>
          <a:lstStyle/>
          <a:p>
            <a:pPr algn="ctr"/>
            <a:r>
              <a:rPr lang="es-CO" sz="2400" dirty="0"/>
              <a:t>"Del corazón salen los malos pensamientos", y observó que producen los "homicidios, los adulterios, las fornicaciones, los hurtos, los falsos testimonios, las blasfemias" </a:t>
            </a:r>
            <a:r>
              <a:rPr lang="es-CO" sz="2400" dirty="0">
                <a:solidFill>
                  <a:srgbClr val="FF0000"/>
                </a:solidFill>
              </a:rPr>
              <a:t>(Mat 15:19)</a:t>
            </a:r>
            <a:r>
              <a:rPr lang="es-CO" sz="2400" dirty="0"/>
              <a:t>. </a:t>
            </a:r>
            <a:endParaRPr lang="es-CO" sz="2400" dirty="0" smtClean="0"/>
          </a:p>
          <a:p>
            <a:pPr algn="ctr"/>
            <a:endParaRPr lang="es-CO" sz="2400" dirty="0"/>
          </a:p>
          <a:p>
            <a:pPr algn="ctr"/>
            <a:r>
              <a:rPr lang="es-CO" sz="2400" dirty="0" smtClean="0"/>
              <a:t>Un </a:t>
            </a:r>
            <a:r>
              <a:rPr lang="es-CO" sz="2400" dirty="0"/>
              <a:t>"corazón" contaminado a la larga o a la corta infecta toda la vida.</a:t>
            </a:r>
          </a:p>
        </p:txBody>
      </p:sp>
      <p:pic>
        <p:nvPicPr>
          <p:cNvPr id="1028" name="Picture 4" descr="http://t1.gstatic.com/images?q=tbn:ANd9GcSKzPpzWof_VB5gIcmn9__2pL2oAOyDz0r0lsfwriHXGP7HzmfaQxfm5VU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933056"/>
            <a:ext cx="3214861" cy="2799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7224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5">
                                            <p:txEl>
                                              <p:pRg st="0" end="0"/>
                                            </p:txEl>
                                          </p:spTgt>
                                        </p:tgtEl>
                                        <p:attrNameLst>
                                          <p:attrName>style.visibility</p:attrName>
                                        </p:attrNameLst>
                                      </p:cBhvr>
                                      <p:to>
                                        <p:strVal val="visible"/>
                                      </p:to>
                                    </p:set>
                                    <p:anim calcmode="lin" valueType="num">
                                      <p:cBhvr>
                                        <p:cTn id="23"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24"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25" dur="500"/>
                                        <p:tgtEl>
                                          <p:spTgt spid="5">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nodeType="clickEffect">
                                  <p:stCondLst>
                                    <p:cond delay="0"/>
                                  </p:stCondLst>
                                  <p:childTnLst>
                                    <p:set>
                                      <p:cBhvr>
                                        <p:cTn id="29" dur="1" fill="hold">
                                          <p:stCondLst>
                                            <p:cond delay="0"/>
                                          </p:stCondLst>
                                        </p:cTn>
                                        <p:tgtEl>
                                          <p:spTgt spid="1028"/>
                                        </p:tgtEl>
                                        <p:attrNameLst>
                                          <p:attrName>style.visibility</p:attrName>
                                        </p:attrNameLst>
                                      </p:cBhvr>
                                      <p:to>
                                        <p:strVal val="visible"/>
                                      </p:to>
                                    </p:set>
                                    <p:anim calcmode="lin" valueType="num">
                                      <p:cBhvr>
                                        <p:cTn id="30" dur="1000" fill="hold"/>
                                        <p:tgtEl>
                                          <p:spTgt spid="1028"/>
                                        </p:tgtEl>
                                        <p:attrNameLst>
                                          <p:attrName>ppt_w</p:attrName>
                                        </p:attrNameLst>
                                      </p:cBhvr>
                                      <p:tavLst>
                                        <p:tav tm="0">
                                          <p:val>
                                            <p:fltVal val="0"/>
                                          </p:val>
                                        </p:tav>
                                        <p:tav tm="100000">
                                          <p:val>
                                            <p:strVal val="#ppt_w"/>
                                          </p:val>
                                        </p:tav>
                                      </p:tavLst>
                                    </p:anim>
                                    <p:anim calcmode="lin" valueType="num">
                                      <p:cBhvr>
                                        <p:cTn id="31" dur="1000" fill="hold"/>
                                        <p:tgtEl>
                                          <p:spTgt spid="1028"/>
                                        </p:tgtEl>
                                        <p:attrNameLst>
                                          <p:attrName>ppt_h</p:attrName>
                                        </p:attrNameLst>
                                      </p:cBhvr>
                                      <p:tavLst>
                                        <p:tav tm="0">
                                          <p:val>
                                            <p:fltVal val="0"/>
                                          </p:val>
                                        </p:tav>
                                        <p:tav tm="100000">
                                          <p:val>
                                            <p:strVal val="#ppt_h"/>
                                          </p:val>
                                        </p:tav>
                                      </p:tavLst>
                                    </p:anim>
                                    <p:anim calcmode="lin" valueType="num">
                                      <p:cBhvr>
                                        <p:cTn id="32" dur="1000" fill="hold"/>
                                        <p:tgtEl>
                                          <p:spTgt spid="1028"/>
                                        </p:tgtEl>
                                        <p:attrNameLst>
                                          <p:attrName>style.rotation</p:attrName>
                                        </p:attrNameLst>
                                      </p:cBhvr>
                                      <p:tavLst>
                                        <p:tav tm="0">
                                          <p:val>
                                            <p:fltVal val="90"/>
                                          </p:val>
                                        </p:tav>
                                        <p:tav tm="100000">
                                          <p:val>
                                            <p:fltVal val="0"/>
                                          </p:val>
                                        </p:tav>
                                      </p:tavLst>
                                    </p:anim>
                                    <p:animEffect transition="in" filter="fade">
                                      <p:cBhvr>
                                        <p:cTn id="33" dur="1000"/>
                                        <p:tgtEl>
                                          <p:spTgt spid="1028"/>
                                        </p:tgtEl>
                                      </p:cBhvr>
                                    </p:animEffect>
                                  </p:childTnLst>
                                </p:cTn>
                              </p:par>
                            </p:childTnLst>
                          </p:cTn>
                        </p:par>
                      </p:childTnLst>
                    </p:cTn>
                  </p:par>
                  <p:par>
                    <p:cTn id="34" fill="hold">
                      <p:stCondLst>
                        <p:cond delay="indefinite"/>
                      </p:stCondLst>
                      <p:childTnLst>
                        <p:par>
                          <p:cTn id="35" fill="hold">
                            <p:stCondLst>
                              <p:cond delay="0"/>
                            </p:stCondLst>
                            <p:childTnLst>
                              <p:par>
                                <p:cTn id="36" presetID="21" presetClass="entr" presetSubtype="1" fill="hold" nodeType="clickEffect">
                                  <p:stCondLst>
                                    <p:cond delay="0"/>
                                  </p:stCondLst>
                                  <p:childTnLst>
                                    <p:set>
                                      <p:cBhvr>
                                        <p:cTn id="37" dur="1" fill="hold">
                                          <p:stCondLst>
                                            <p:cond delay="0"/>
                                          </p:stCondLst>
                                        </p:cTn>
                                        <p:tgtEl>
                                          <p:spTgt spid="5">
                                            <p:txEl>
                                              <p:pRg st="2" end="2"/>
                                            </p:txEl>
                                          </p:spTgt>
                                        </p:tgtEl>
                                        <p:attrNameLst>
                                          <p:attrName>style.visibility</p:attrName>
                                        </p:attrNameLst>
                                      </p:cBhvr>
                                      <p:to>
                                        <p:strVal val="visible"/>
                                      </p:to>
                                    </p:set>
                                    <p:animEffect transition="in" filter="wheel(1)">
                                      <p:cBhvr>
                                        <p:cTn id="38" dur="20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gradFill>
            <a:gsLst>
              <a:gs pos="0">
                <a:srgbClr val="FFEFD1"/>
              </a:gs>
              <a:gs pos="64999">
                <a:srgbClr val="F0EBD5"/>
              </a:gs>
              <a:gs pos="100000">
                <a:srgbClr val="D1C39F"/>
              </a:gs>
            </a:gsLst>
            <a:lin ang="5400000" scaled="0"/>
          </a:gradFill>
        </p:spPr>
        <p:txBody>
          <a:bodyPr>
            <a:normAutofit lnSpcReduction="10000"/>
          </a:bodyPr>
          <a:lstStyle/>
          <a:p>
            <a:pPr marL="0" indent="0" algn="ctr">
              <a:buNone/>
            </a:pPr>
            <a:r>
              <a:rPr lang="es-CO" b="1" dirty="0" smtClean="0">
                <a:solidFill>
                  <a:srgbClr val="FF0000"/>
                </a:solidFill>
              </a:rPr>
              <a:t>Isa.59:7</a:t>
            </a:r>
            <a:r>
              <a:rPr lang="es-CO" dirty="0" smtClean="0"/>
              <a:t>. </a:t>
            </a:r>
            <a:r>
              <a:rPr lang="es-CO" dirty="0"/>
              <a:t>Sus pies corren al mal, y se apresuran para derramar sangre inocente; sus pensamientos, pensamientos de iniquidad; destrucción y quebrantamiento son sus </a:t>
            </a:r>
            <a:r>
              <a:rPr lang="es-CO" dirty="0" smtClean="0"/>
              <a:t>caminos. </a:t>
            </a:r>
            <a:r>
              <a:rPr lang="es-CO" b="1" dirty="0" smtClean="0"/>
              <a:t> </a:t>
            </a:r>
            <a:endParaRPr lang="es-CO" b="1" dirty="0"/>
          </a:p>
          <a:p>
            <a:pPr marL="0" indent="0">
              <a:buNone/>
            </a:pPr>
            <a:r>
              <a:rPr lang="es-CO" dirty="0"/>
              <a:t>    </a:t>
            </a:r>
            <a:endParaRPr lang="es-CO" dirty="0" smtClean="0"/>
          </a:p>
          <a:p>
            <a:pPr marL="0" indent="0" algn="ctr">
              <a:buNone/>
            </a:pPr>
            <a:r>
              <a:rPr lang="es-CO" dirty="0" smtClean="0"/>
              <a:t>Las </a:t>
            </a:r>
            <a:r>
              <a:rPr lang="es-CO" dirty="0"/>
              <a:t>formas verbales </a:t>
            </a:r>
            <a:r>
              <a:rPr lang="es-CO" dirty="0" smtClean="0"/>
              <a:t>sus «</a:t>
            </a:r>
            <a:r>
              <a:rPr lang="es-CO" i="1" u="sng" dirty="0" smtClean="0"/>
              <a:t>pies corren</a:t>
            </a:r>
            <a:r>
              <a:rPr lang="es-CO" dirty="0"/>
              <a:t>” y “</a:t>
            </a:r>
            <a:r>
              <a:rPr lang="es-CO" i="1" u="sng" dirty="0"/>
              <a:t>se apresuran</a:t>
            </a:r>
            <a:r>
              <a:rPr lang="es-CO" dirty="0"/>
              <a:t>” describen el afán y la avidez con que esa gente participa del mal.  Su conciencia no está dormida sino muerta. Habiendo consumado un acto inicuo, están impacientes por realizar </a:t>
            </a:r>
            <a:r>
              <a:rPr lang="es-CO" dirty="0" smtClean="0"/>
              <a:t>otro, y otro. </a:t>
            </a:r>
          </a:p>
        </p:txBody>
      </p:sp>
    </p:spTree>
    <p:extLst>
      <p:ext uri="{BB962C8B-B14F-4D97-AF65-F5344CB8AC3E}">
        <p14:creationId xmlns:p14="http://schemas.microsoft.com/office/powerpoint/2010/main" val="1889276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260648"/>
            <a:ext cx="4834880" cy="3276074"/>
          </a:xfrm>
        </p:spPr>
        <p:txBody>
          <a:bodyPr>
            <a:noAutofit/>
          </a:bodyPr>
          <a:lstStyle/>
          <a:p>
            <a:pPr marL="0" indent="0" algn="ctr">
              <a:buNone/>
            </a:pPr>
            <a:r>
              <a:rPr lang="es-CO" sz="3600" dirty="0" smtClean="0"/>
              <a:t>Cuando </a:t>
            </a:r>
            <a:r>
              <a:rPr lang="es-CO" sz="3600" dirty="0"/>
              <a:t>el mal ya ha llegado a la etapa de la acción, </a:t>
            </a:r>
            <a:r>
              <a:rPr lang="es-CO" sz="3600" i="1" u="sng" dirty="0"/>
              <a:t>en buena medida son inútiles los esfuerzos para impedir que se realice. </a:t>
            </a:r>
            <a:endParaRPr lang="es-CO" sz="3600" i="1" u="sng" dirty="0" smtClean="0"/>
          </a:p>
        </p:txBody>
      </p:sp>
      <p:sp>
        <p:nvSpPr>
          <p:cNvPr id="4" name="3 Rectángulo"/>
          <p:cNvSpPr/>
          <p:nvPr/>
        </p:nvSpPr>
        <p:spPr>
          <a:xfrm>
            <a:off x="4968044" y="3967609"/>
            <a:ext cx="3924436" cy="2554545"/>
          </a:xfrm>
          <a:prstGeom prst="rect">
            <a:avLst/>
          </a:prstGeom>
        </p:spPr>
        <p:txBody>
          <a:bodyPr wrap="square">
            <a:spAutoFit/>
          </a:bodyPr>
          <a:lstStyle/>
          <a:p>
            <a:pPr algn="ctr"/>
            <a:r>
              <a:rPr lang="es-CO" sz="3200" dirty="0"/>
              <a:t>La única manera efectiva de impedir las malas acciones, es transformar los pensamientos. </a:t>
            </a:r>
          </a:p>
        </p:txBody>
      </p:sp>
      <p:sp>
        <p:nvSpPr>
          <p:cNvPr id="5" name="AutoShape 4" descr="data:image/jpeg;base64,/9j/4AAQSkZJRgABAQAAAQABAAD/2wCEAAkGBwgHBgkIBwgKCgkLDRYPDQwMDRsUFRAWIB0iIiAdHx8kKDQsJCYxJx8fLT0tMTU3Ojo6Iys/RD84QzQ5OjcBCgoKDQwNGg8PGjclHyU3Nzc3Nzc3Nzc3Nzc3Nzc3Nzc3Nzc3Nzc3Nzc3Nzc3Nzc3Nzc3Nzc3Nzc3Nzc3Nzc3N//AABEIAKAAeQMBIgACEQEDEQH/xAAcAAACAwEBAQEAAAAAAAAAAAAFBgMEBwIBAAj/xAA/EAACAQMDAQUEBwYEBwEAAAABAgMABBEFEiExBhNBUWEUInGRBzJCUoGh0RUjU7HB4SRikpMzQ1RjwvDxFv/EABkBAAMBAQEAAAAAAAAAAAAAAAIDBAEFAP/EACIRAAICAwEAAQUBAAAAAAAAAAABAhEDITESQRMiUWFxBP/aAAwDAQACEQMRAD8ABTXLSyPI42seWJFD7jdk4Ygmivd7w8TAZBxgUJdC0zAjGDXLl06yScSAFkBLEGonY7Cytx4irUqbjj8KrXUQERVSNzcY86KLZPPQKu9z3UCLISMb39PSpZIwRkHmo4k3zSPzhQBn+lSSeg5p18Qkoylwcl2/E1EszjOJHHoGqSVCWzURTHFNXAWz5p5D9tvwNRF2J953x4e8a6cAY6elQyMcnyo0LZ4ZHyMO2R056V6HfxkbJ681GBk/nXnWjBsnR3DD38euanDuCQXJHWqqqWIx1NTiMeIO6h0alZZjlm+qCxXgnBpm/wD0A/6eX/dP60sQjLjd1Az6UUzH5D50D2Gl+xwhG+dnz77k7vjUEsSQyuPHoaIAhHlaNcbiSDjzqEw5bPvZ8TiuZJ/cdqMfs0CpkCqWJII6VTvbO7ntoJIIHcTbljKDOWHUenjRC+wPdHLeA8RXXaO9RNNtdNVO7nRRvAGGVvUjHr86bGT0STiraYrzyNpqtbXCbZ0JDJ5Ghk+pTOSVAVfAYru/zNPsj5IHxqm0eBlyc+lWQiq2QTu9F2xma5uUgbYpc4DHoDRjV+zl9YWxnljUoBk7T0FLKnDBoydwPFa1b6aNd7PJNayuA6bXVlONw6jHpQZZeGmgsUPaf5MtZSQOTtFVpFOOv4Ue1jSLnSnC3CHY31ZByD+hoGc7sGnRkmrQpprTIivHQ16qE8Y5qTadvQ14kTZzR2erZPb4TwFThkYe9wKpe8vIGKli3E84oGvkOL+CYNkkfnRP2OH+NN/s/wB6HLjqV+PNMGZPup8x+lYbQ8XdrshzGAUAGPM1EIR77nhVGPPNH4oojAsUuGYMBz6VW1W3itYsxNGz/a97pXHk90d1NKAtWqRnV4DIuQjbxnz8Pzpl7XaRpIil1CS1ja4lTbF7xGWI646cUqXM6Wl9bSzOoxMu/ac+7nkfKmPtl3kukWV1F9WFmV/gfGmO/SInxmb2NjKmvhIURiUbAbo3H9jUV7axPIJjatFnP7th0xwcelXLlzFcR3QIEgYbR+tdaheyXbQBkXCA8jknNUuT6idRVUxfltD3wKLx14p37KdoLnSYkslTvo2PCjqD6UHsdI1HUpf8HZzSD/Khx8+lPekdmIdBtzdX8qSXbDARRnZ6fGgy5U1TNhHy7RzcwftO3kLxLLG3DoV6Vnms6HLprsTGTAT7r4+r6GtGllkt3EmNkcvDL/WpJ7WK8i2MoIOVOfGl48rgHkxqf9MbdMHHUnpXIXaPIZ5FM+raEtrdb48mPP1fu0JvIDCDtGcnniuhCSkrRG04OmUljQ8j+fSpFiVSOnNckE4Pj6CvgpU4/nRNHkzsxor5mB25GcUwe0H7yfMfpQGI7mZOppr9mj/h/lW+TykiC+meO7lxLJnPgx5qkWLDLMTn1zVzUh/jJMjBz0NDi6hufCpGtj4ttdIpULNjcwAHNbJoMcWq9mPZ51Dt3fQ/a4rI7SM3V1FDvVDI4G58hRnxJHQVo/YiW50+4axvAEZFBG5gQV8GBHBH6UjMrQeNu2Z3rOhXEGuNZWsckpkOYQoySP7U69iuxQ0+4N12ijRmABjhY7gPU+H4U1XWp6ZpzveL3Mk/JMhx8h6Ur6/9IFpeWjRNAA3gy/rWPJkyRpI94UXbHe/7V6VpcBiRok4xtUAYrPb3tbDcaj3hDNGG64pCutR3uxiyST9Zzmvbecy9ThvI80SwNK2YppPQ5XeuLeM7/UjHAyeaMadeYtQ7eWeaz4MykEgcdKnN5cyHmV/hmhcBikMupYljLcHggfGgNzB3sZ6r61xbtcTSJEjMzMcAUa1HTWtNMYyn96OetNwz+nJJ8F5Y+4ii9sr8KCeeeK8Nu+eAwHpipXmK7cR458Wq4b0xxgGBSfPdXTcPwc9SZR9nPUIQx4yTTPh/uj50Be6aYYMaoPQ80y96n3Pzr3AlsE6oSb6bxbcc+tC3GDV++bM8hfHJ6460OZhnp1qB9KkGuzMeoS+3fs2d0dIg7pG5V2UH7PPOKM9qLgro+hSmRku3gfK4KkqSME/E5pNt7p7e5jnhYpJGwZSDRC+vxqd77TcvIQTyoxlB5L4UuUd2H7pUC7y8uZSVd2KDpzQts7snNPlv2b0XVV3W2qXEEp+zKisM/hg1Zf6J9VeLvLLULK4B5CndGT8802OSCEyUn0zrAFS2rqbiIMCF3DOKeNM+jDU5bhl1d1sY1OByGLfA9KYpvo00mCDEVxMsuPrsQ3zGKyX+jGtBRwykjOX2B9qsSP5elSJnwqTWNMm0u7aGbDAH3ZF6N/75V7pskZuF74+6D0NLk09odFVpjP2ZggsM3txgyAZG4ZwKm1hpb+Isqt7/ACcjoKHXV8kzRW0O33mGcdBTNNLDHp5Xb1XFTvTsd1CFNDGhIKA59Oc1wlhFKm5mfPlRC8VIwXZeh6Go4L6zjVhPC24HgqOK6WDI5Q/hBmhUiodMQR57wccAKcnFHvZJfvfkKFvfQHc0cZXPnTD7S/8A2/8AVT0xaQp34/xLFiT8PhQ/nGcCr2pyH2uTkYz4VSbdUb6UJH3ujxJ8yBXhlQc7fdB+dc5wfMVG+1zt6etYYwh2WbUbnWooNPIL5LDccBR6mtIl7S6rpjLDeWxB6Dng/A0r/RdF3U9/dngALGjAePJP/jTB2t1SOz09oSneSSHjfzikZZXk8pDoY149BrSu08mrM0KxSOvRhtzj0ole6TqIt8wSqR4LLwwHlmsZ0/tJfaPcrPbXRV1Odp5B/CtJ7OfSTZ6tIseoA28+OVP1W+BrJYX2ham4vQB7SILeMxahCy56FuQT6GkWRtvIPA6V+jrQadqcbhoYpo/JwCDSt2t7D6Ld2zyW9rHbyqMgxZUH8BxWwaj0Nzsy7s/CZ9Qjz9khjWgahbgWkIHG4iknsvGYNemtZTl0XGR0PIpo7T6zbWMIDyL3ir7qDk5oJpudIbF/aKGuSs146eAOMeZqxNYK4Dd2RwMkc0DlkvLpnuykuzOd6pwPx6VPp/aO7swI94lTOcSjJHwOatwvwmTZF6dhKGwVjz0Ax0xRbuW+5+RojpbJfWqXUPcurjkDnB8RVvuh/BX/AEmj+vExYpGdXjt7Qw646g1AxO7wq7Hp15fXDFFABbG5zj0qxd9mNVt4lkMSyA/wmyflSXJWMppAU+eM/jXKRmRtqAlj0FGtB7M6hrV73CRPCi/8SWRSAvoPM06XXZmx0a50/T7dC00rbpZDyWGen86GU1E8o+nRc7MaWmjdm41dB7RN77D/ADH9OlJna8LBe95dO0gA3EZrRdQmSIAvwsa561knay//AGhqTFDld2F+AqfC3OdsdkqMaAZga7mxGkjMx4VQTjyGKaezf0f6pqMoa7JtbYc7urn4Dwpj+jfQleD2ySMFpGwhI6AVrVtZpCiIq+6Bz6mqJZpX5iTOK6xV7P6BcaHfQi0uJpIGUiVZTu+B+Ne9udWltLIpbqS7DBwKcX2wxPIRgkUl3pS9vGWTmPPjSP6GmZnY6ffXN17Xbl4pk/5hH1qO6f2egvmn1LX5O7zysW/AGB9Y/wAwPypz0iAeyXM6oolmdgi/dwMAflSFreoRxXlzbiR1WaRe8ibggjj+VapNsbBKrY6dnNf0Fbd9PSY78ksWjwhz6/1rKu3dvaQ9oZ3sSO5kO4hfsnxozPqtpYWipYspwGAAAJyRjk/0pKupe9LMzEmnYk7sDIkiMXlxHH3UVxIqfcDECjf7TfyP+s0uD93hjznpVjvm+5+dVUTWM8Op3WnSj3hJtbJ3dKe9OurjXPZ0igMGQCQ6cikOwh7/AFu3iKZj7wEqPIc1pkF4umxu5AEzjoPsjwFQ5K+ChcDAa20e37uPAYDk+JPjS5pt5+2u0dxPwY7GHbn/ADN/8NLnaHXZW3RrId56nPQUW7GwPpvZS71CdT3l2WkHntAwvz5P40uSajYWPcrKHbrUxFZ92j4aUkkA+ApF0e0OpanDETjvG5PktGJNK1ntPM0trATDnAdmCrj0z1qwnZHWtMmjuIxGXiIO1H5p0KjGr2ZN2zVdHgjs4Y0RQI41A4pg9tiVOvB8azLTu0kyoYbqVFkB5R12keh/Wu7rtXbxAgzhcdQr5zSvLQLpjhqmqQW1m0KT7yc4Jbnml231W3iyWwxxnr1pfkvtM1KP2t7owsxwFDfzqW0k0aEbpLgMfPcDReTE0XrW+u44JJCWcFiY4I8DGfHJpS1XTNbvZTIulXjgdGxu4+NMp7VaNZnasmMeS5q/p30haRNOltEzvK7BVUKcknjHNak1ugnJMyS/jvbVts0ckLeKSIVP51Ry0mMkk1+i9Y0S11q0KXVqHyOCRyOPOsP7T9nLnQ72RXRzBn3X9PWqMc70LkDDBvt8eXSoff8A4YqWN8INzHFed7H96mJtGNIadOu47LX457klYslXIHQEUXvtciuJXjtWNxM7YREq7a9h5NQ2TzX3DgNhE5Geeppg03sNZ2BZlllYtwxdhyPwFRScRyvjFjs/2Ue+uGutcYLAOe6VuX+J8qI9p9XeaNdJ0bZ02CNByB04FNM+k2vdYADGutA0TTLOR5RAnfOeSAOaHodpKkQ6VbGw0+GBYxHGiBckdeK+vZYFUszLgdTVntjqtvpdn+8IDMPdA8ax7WO0FzLuMs2yMnhQayMHJgNpIu9ttUsJyBEg3x/bHX4UmRQ3N0DLvZFJ4HnX2X1C8AdXES8kdKu+1K0pEexlUYG09KsUXBV8iL9Mr3MDWsQ7ydy56KvFDpJ5xgb2Uepq+sEt7dYeTYM4znPyqSe20+1RlZiz45LDNNjJLu2C03wsaRpc7aTdao6iVUQlVfnmg8tzcF1cyYfORsG3b8KYtMedtIuYbOLvbfIDAOA4JBwcZ9KWCrGUqASc+PWtg7bs9NUlRs/0dfSXDNbx6Z2iZUmHux3DdJPQnwNOGu6fZazauiiOQOuQRyK/PFlpNzeTxwQI0krnCogzW49ktAXszowiu72SeZveZS3uR+i1NmUU7ixkLfTHe1ehXGi3B3o3cMx2t5UE3L5Vo30i6xbag3s0ODGhyz58fSs72L5/nTsU7jsVNb0Nlv2k1azkIiuvdHRW8KK23bzWoR+9iSVfMNSlJuE7qUIOeQanh3fVxSnFfgbbGqX6Q7l0INq6t6GhcnbfWi5MJcL4ZHSh/cyEnCE464FfBG6FWoUor4N9Mh1TX9Y1Eg3G5yOhbwodbRzd73twu8+R8KM7c/ZqMRyeCZFMUqWkA7fQNcpLgrFG4DNlmz19K9E12IhEIIgmMcp+lFpYsfWXB6YqDum8FJNF71VGUCttyrh1IDD1rh4Lmdy7kM5PJNFWjP3CT514kb9DGR64ovqUZ5vpY0GyjETSdxJJMDh5HbZFGPjnk+hru/uLZpYj3att4laIbdwz4Z9KjhZ1iaB0YwswYkZJX4DOM1VuoLiSTZbW8rAngnrQblK2G2kjQ7HtNouh6aH02JUMg5OAZGPkSaV9a7bX+pO0cJZUP2U6/Og8WllRm5O5vLwFWe6jRQFCgY8MUKhFfsFzbBbrczvmQ4B8Cal9lP8AEHy/vVxEy2EUnnwFWvZJf4TfKmX+AGj/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4" name="Picture 6" descr="http://grisoisabel.files.wordpress.com/2012/05/cain-y-abel.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160338"/>
            <a:ext cx="3600400" cy="283368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5292080" y="3105835"/>
            <a:ext cx="3600400" cy="861774"/>
          </a:xfrm>
          <a:prstGeom prst="rect">
            <a:avLst/>
          </a:prstGeom>
        </p:spPr>
        <p:txBody>
          <a:bodyPr wrap="square">
            <a:spAutoFit/>
          </a:bodyPr>
          <a:lstStyle/>
          <a:p>
            <a:pPr algn="ctr"/>
            <a:r>
              <a:rPr lang="es-CO" sz="3200" dirty="0">
                <a:solidFill>
                  <a:srgbClr val="FF0000"/>
                </a:solidFill>
              </a:rPr>
              <a:t>Lea Gén.4:6-8.</a:t>
            </a:r>
          </a:p>
          <a:p>
            <a:endParaRPr lang="es-CO" dirty="0"/>
          </a:p>
        </p:txBody>
      </p:sp>
      <p:sp>
        <p:nvSpPr>
          <p:cNvPr id="7" name="AutoShape 8" descr="data:image/jpeg;base64,/9j/4AAQSkZJRgABAQAAAQABAAD/2wCEAAkGBhQSERUUExMVFRUVGBgXGBgXFxcWFxcYGBcVFBcXFxgaHCYeFxkkHRUVHy8gIycpLCwsFR4xNTAqNSYrLCkBCQoKDgwOGg8PGiwkHyQpLCwpLywsLCwsLCwsLCwsLCksLCwsLCwsLCwsLCwsLCwsLCwsLCwsLCwsLCwpLCwsLP/AABEIAL8BCAMBIgACEQEDEQH/xAAbAAACAwEBAQAAAAAAAAAAAAADBAIFBgEAB//EADgQAAEDAgQDBgUEAQUBAQEAAAEAAhEDIQQSMUEFUXEGEyJhgZEyobHB8BRC0eFSByNicvFDghX/xAAaAQACAwEBAAAAAAAAAAAAAAACAwABBAUG/8QALREAAgIBBAIBAwMDBQAAAAAAAAECEQMEEiExE0FRBRQiMmGhQvDxM4GRscH/2gAMAwEAAhEDEQA/ANNXoxoUm7Dmbkk8uSK9xEiVV4niBzeEruuRzoxZZhmWxQa2IGirWVKlRxiTEXTOEwpeTHqdvfdVuC8dcs60ElExWLZQYajz4R6meQCap4QuIaNQs32opufV7lxhophwG2aXXJ5W2S8uRY4OQzHDyzUSL+3TQZ7ohk6lwzeXhjS30Wh4bjWV2B9MyPn0I5r5pTwZcC3KSYvF45emqtex3EXYTFhlSRTqHKQdATZrvfX+kjHqW3tkzTl0iUbijf8AdGLBEpYVx1BViWDlrHyQxixeSPRaXkMXjIUsAN16v/jlEfNK1+Llul0i6vmBc43NgJv7JbyobHC2ixp0Gu/cLch8vkp9w1gkX62+iTwxdkJa3qf43Sz8W4/hKiyfJHi+CxfxEGxB9P8A1JVa28QFBsnUqfdTqVak30DKMU+QXeDkuGpyCI7DhRFJKluXodDa/YPvSud8eSLkXe7S05PhoN7VymA70rjmlO0cE53wtJjkF51AjURH5qpGUHLbasklKrp0JNauuCaNEKDqYlNljrkVHJfDFXNUDTR94AXrJd/FDUl27Bd00bSu25IkArxjkq3yXdBeOL/SmQN9guFolde5RTFKxbg4hg1sKTKAQF5HaQCsLiQ3KQNV5K1GTouqnIOKXsuH8UougFwEi6C19N0hjQ0ROa1z1mSqapw4ZpiLXOyLhcPTElzzrFp056aJrv2ZYzi+i8w+IoU25ZmfiMHU7n/H+k3hsRSgBhBHP7/JVZZRp076G+s5vNZ1gl1rAGyW5UPUU12bOjiqNMnxeImDM6rJdraHfYugWEw4tpuvl8JeBMmw+IjqQneDcDfiX922wHic+Cco023/AIVr277HtbhGGi0gtd4y505Moc7vM1tMp8vENFkzZLW004oqLTCcUwNOjTYxgAgRJdJPUlYPtRRa6n3odBpmBrDpMQPPeVdt7SNYyMXSaKzW5Scgz1C5vhqNd9fPTVZLH8UdiXCmGkNku209tFwtHgyRnb9Pv++zr5MkfHRrOyXEMXXZlMEZbXAMfb5K0fhKrZljutyPcKPZnC53S2x7uW6XLRp0IWkosc5hLcwkX5FwiQAd1syazJCRzKj6RmW0S5QfULDYC3MSrLEt/dEa7Qq6sJXZwuE4Ka9nPy5JJuI23iDyzXXyj2Q5HkgsMCF1sFMfdIGL4t2G75dDkFpEwjMpkkAC5080ieTb+pmqGNtcIlmUmsc74Wl0awJR6/CqjBJafS/0V/2dw5bTu2JvO/ryWPP9Rx48e/HTZa00nKp9FRg+DOe3MTEmwj68kfC8Due8OmkHX1V/WYgsoEhcDJ9T1E2/y7/g6OPT44pcEaLgxoYNBbzS+JaXAtUMQwiTOi8MQIWNN3uNscaXQrXwLWjQE84XeDtY15zNExYn7cuq7ia0i+qGwmZGq1rPPY032E9PGS5RZ4iqyIyj2uspxMgG2/5dW2MquO2ypcVRJ3TdK3F3ZawpRoVa5dlciLLy7ccu5cnOnh2SuHR1jCTYSUR2DdvbqQj4Jo9UxXoE+yRm1zhLZCqH4Pp+9b8nfwJUMPeTBHWVYF7Wt8IhJl2UARpqiCpY8lizZZ5HbfH8HRxaaGNUkI1sPqZg8oXkOvVjdeW3HkybexU9Pik7aQ7WgC7MwsbTI59VKsWuaMjQ0dLpN9aTCk6rAXoLV2eGb4pIlUwTTZdZw0AXP9LmczABmJ9FEVzFwROk8kuWTGu2Ox4szXCZuuxPDO7ol5EOqXH/AEE5bbak+oVvxTCCtSdTP7gQddwQOt49kj2U4p39Bp3Z/tnzIDbj0j5q0c6Dfp6E2/PNcPPJ7nZ0oKkYrjnZduIwtGnkDTrm/wDowinGUO5Bw0J0aByjOj/To0njLJDgGlxny9ifS7V9RxMDxuIAbrMdPus1T7d4UVTR79pkwDexFxBiDtvt5rM3KNJPgZbZXcE4I6mBIM06jZJtbMCIPK61uPoQwZREE/ypDF06odkcDYOt5T/SVr4oPpUy0w19+mkj0KVOTkm27IlRQ8da0MDojxX5XB/r2Wce+SVpe1RBoZWNJ8TQIEkuJnTo1xWOpsqZi11osn6fI3j8V+7NmnxQ5yPvr/YMXBep0Tsj0cOEchbIx+ApzUeCDGc1ssJSBa0gQBEA2IWSYYWo4RiS9okQOa5f1SFRjJAY5OV8Fwxoi6kEIOXjiQFwPJbJQZtNedACAcYFF1XMFe9LolMHVqBLkjkPRBr1Rsg95KNJtG6GPgaaxpRO6alKTDO4CmXRqVTTLcXfZ7EYSUhiuH2um6uMgRzSGIxxNloxb74H44zEcRhATqgOpQjPrJepiF04bh22PY1hWJqo6FXUcfl91HEcQBSJ45yn0GqDYggpN7i0WKE7EpbEYiy048clwyOSo5XBhdQsPXMLy2Ke3gS8alydNcB2onyumm4Nzr7FSoYemwQIm0zzTjnhrQJudFr80urOLHR407aFv0j2fCI1uDy5qFUtIAkl3NRxOJJJB+UqOCws1Ghg8R8IjzSv3ZtUVFcH0fsbhMuEZzMuPUn+gn69UASTImD62+/zRadDJTDAQABl9P5SRxFPO6mXi7bN5i5JHM/wseppnJu22YP/AFB7QVHZ8OPhpNaX6EucbtJ5QItzK+OYqrcibffdbz/U7D1KFc1GuzDEsa5zv2kthtrRplNv8lgKmFeHAOaRmiJ87jpqteBVFP5Dr4NJ2CxVanjGmm4hhlj7+Ehw0Mecey+z8AmswtF+7e+Z2zQ4T6ly+S4Wh3IDWNAjK4m4BIjT0lbuhiX0xVeGtAqFtyDPis3KNiS7fYLFmyKXL/yHkxOLSHuNYvM8CmSKdLMS8WL3Hwki/wANon+Vjn1MlYNaXEONwTJ3Mj85q17Q8ZbS8Lb6yLe/rdUfBcBULm1372aPLmkadSlNSfAaVKjRsprzmohpwouNvsu08TS3CVmuW0f4dw5r2S6ZOl1b4MhjQ3ZVrKsMEeyW/XSvKZHlzN30duOntGhr4+EoMXGt5VXSxJdrddfigJvdJWna4JHS12N1MXGv9qWG4lLSEgcSH67eyQqYvK4xEBacem3cUM8K9ly+ooCoVU0eJk62Rm44bpz00lxQdRaLqnjoEbpGrjDzVb+tvbRKVMUTurjpOSlGMeR48R1BKTrY28ykxV6JbEVpXSx6Whcs6SDjHknyQq3Ekg98Jao7dbI4UZJahj36xzzqme/89FUMrZVw4so3h54AjqVXJbjEJOtipOqr6uLJQA9XHADLVekXlPH5RAXlRvxRleV/bx9oF66S6ZeOrl12vy6+YGt13vmN+Os5x8oAkdNVU4l2wS0lO/FejH+b/qZqBXpEZi4j197LS9hW0nYnM1whrS7W9hE+Quvm7Hkq54BxJ+HqioBmGjmi2Zp1HyCqU1VUTxSl/Uz7fSxFKtdrw8C1jYbqo7TYii1hJc0ERlIs4EGfDzPRMYJlE0hUZOV4D9tDsY3BtHNZp7TWxT31KJp06WXIIPid4ruNgYgWEi+ptHFzTik1KiQg2+DK9rMHnw1MPp1BWmKb4LhllxNNzRZk5p05TpI72b4XXZQd+ooUwIAbmP8AuE/C0uABDdQNithUwYfWFVzpygwATEm3iExYWHK65iMpOkxBnzFx/Kyy1G7HsNEbi7RnuEYVrH5nEOcTAOgaBJflnXQXjeOtf2q49LmtabA5iP8ArIA959k7xSr3Dz/tueSMtNrXBpJJANtSfC2wI3VPxLhtM1JqsDSGiWscYBjQnQmYkj5ocaW7dIbtc+SHBeHvxlXvHj/aZr/yOsD7rW8Sp+EEWiIA2/AsvwWlUYAWPe0DRoc4tH/5Ji/2Wno1zVY6YBBgxpMarRJOMk10jP1PliVTHADWUucaln03E/tUxRdFz6BdBXXLOmtPF9RGqvE+R/NkOnjxAukHUWzd67Tw7Tu76JS00Eh/mndF1hsY0jUT7oFfFeYKr20IBgmfNQ7hyCOlipXYbyyaqhl2Ji4Pog99zKjToEbFFFErTGEUDtnMi13IlSdUI3S9Vjt4HSV2kBF3fRHtQvnqv/Aoq8pUC5x2UX1h/kZ9FFry7R/8qKPsCT9CuJxOVwaTsT5zIj6n2QXVVM4MCs0DdrpiJ1b7pg0WDUkJsWkY5RkxBz0FxVq1jBo1x9D+BFDGTem4ekx5wEfkr0B4G/Zn6joQHVjK0dfA0tyR1H8hL/pqI0k+n2RLKn6Fy07T7X/JQuJUSVoopE2bPRpPyhF/Ssv4Heo/IU8teivtnLqSMtC8tAatJhgsBPT7LyLyv4B+3XuSDUMDSJJyzPM2HT82R6fC2TeIGx0VSylWEZHGN4gHnCLi6leRY9Bv7dFj99m9Silbj/BaUeHs2EohotAI+SqcJ3wBkOG97J5mHdadVUuO2Og7XETRdl+KiiHMe53dP21DHSHBwHUXCssViu/gUquVzXiIgZgCMzb2kjY8/VZmkxWPBqIZmzXLtAdN5B6jcXELl6uMZLf7X/Qzw1+US/4fhcmYmo6oXXOeBliwa1oADRA5aySkOLV8rgARJ20630HVLYfHFj7Oq1I/aAC6Jy+MxMgtNvPzRuL1S5vwx/2F/wCt1i7jyc5rbIpanFXZS8VKcN17pmZoOwfWfABPK6qcFhTWLnE2EEnnN4B97qs7RVDnkvmAA1rpc1sRdrZi3RWvYtxfTfckyATz1utigscN0QsmZ7aRf0MTTLGtqNh2gcyPEBYBzd9rhcxuPLKeam0wTvAA84EwmcHhg60CWzHXklnYYuoNB8z1AJsfmhUoyasxw4lyVXeuN4gLzsS5ou2FZYjH02NAHVU+O4wCujinLI6UeDoyzuPTON4kdMoU3Y5VNfFJepiCYW1YrFfdSS5ZdnHFR/XqpbiCbbqbKNSR4TdRwS7LWpk+i3bjl08TMJOnwuqY5nZWOG7MvJgkfXqkynij2x8c2auBGpiHO5oL2O0utjR7OZREwPmq3jOJw1KxruDm7N8RPtolx1cG6jyIm75kzNPaRzS9TGhtjJI5LuJ4kXzlBHUyfVJFoi+p91s3WZG1fBJ3FRnB8QgEe5B+yPT42BoD7A/dV7cFeZTVHDiFVsHcw7u0ThZsnnYWT2F4uHXL4PmPwKtfTb91DKIhSkHHNJezUYTxf/RkecK7w2GYAM2XnNvkvm4okGRboiCq8H43e5/lZ8mJz6dD1qflfyfQcZxOi3lIOwCSq9oKcWaCsgzGO38XVEZXvBET7JcNLFLlthfc/BZYrjjybQPT29V5K/phuVxbVCKVULc8nyaw18NS/e10GLXjqp1uKUKsBm8AQ0j35f2s9iOLUHjw0f8AjM6AfJLUOMZWlrbDpeeupXNWkclu5v8AdoJara/8mpOEbTGZ5sfNQolrncgspiOLOc0CTadfNApV3zM3v87I46PI09z5GLXV6NzTq0g6S4c/KPz6KLOP0czdCQ4WjUTy/NVhX4t41J0hcbUIvuLo4/T0+ZMVLWTZ9Yx+EpDPlOQzmJGknXU7wNOSo8YxwBM5j7FSxbC+mJMOygzEsLSBZ21tJ8lWPweIazwua9p0aDmt/wASuCmn7IkZbixNx+4TP9apzsPiS1zryDqOYHLzEz7rvEGgMd4Xl5F8zSI26AJDs7iAysJ0v6T9bx810l+WNoXNH0g0yIe3xCxkahDB8AAN7zyubEJam97fEw2sSNfUeSfpFrgC9vR7RpP/ALusaXsSYTFP8RGsSB7pMmVc9pOEDDHOarS15JEjKb3jcE+qzp4rTH7vZekxTjKCcSPnsbo0gddFOp3XmFVu4sXCGiPM6+yAWFxJJlRv2iKS6L3DYikIIGljdNt4w3NGcN9JKywoALgopUo32Mjla6NhX7ZMpQAO8O5BA/pVXE+01bEGxNKns1pgn/sREqmFEC8I4pkjVBHBFO6JLNKXA27jdYsLHVXlvJziR80qxu6hTAmSUM4pNUYoXYapiDsFGlXg3/tL5ySmQ1sXuVZRP9RyBRu+tCVATIcAwk6oLZYMXKm510FuIHOESpUGyJFWFzqJehGohmurJYw6pzXnvslDX81IVZ3+iqyDtPGECxXkj3t11Sy7YL/+yB+0ehURxoC4F9pNlTSpKvIxZcs41PxADomRxloFrrO5V7Kp5GXyamlxKm4XdHkmcNWYSABvz1WQatB2TwveYhjT8MyZ5C/zsPVVLNtTbCTs+pNxOZrA2GuaALggWGluSrcRRpOl5qBhOvd1Ms7T4SJPW6ljeG06h8dwBe5iZtIEeaXZwWk1oLKVNrnD4svW8m4Xmkko3bv+/wBzVYtjOD0iC813Ef8Ac/PmeqxVOr/uEC8G3OJnZaDjnZwOlwe2eQhVPByKLyHRe08tvuuhgpRu7YEmzZYTiJokT8Nh0zAG/le6tqYMZqZlhMxqBvaNuiQdRBpOB5N9wAClOC4d1JpyumTBYbtI2I/xPTmlbU4t+xJT/wCpuJzOoNIiGuJGu4APycsbDQJK0HbyrmxI1sxojlMn7rMVachdTB+OKKKkgtLFhMNxQ0lVRpQo0jBTdwBdPxMKGHxckykO9kohCvcXZY1cYIS7uL7AJGq+W2P5ogtZqo5sllh+u5gnkiDTMfZBp04bJU2OlDuZaGKD1N7rrlEgLlZ8ovRdka+JgIIxpLbpd5m3OVB7bgA+qEqxg1FxuJPNCAMX9FwtgKWCONxNrrj3Toq91QorcQj3EsNVqkLja6C+tIQoQMux12I815KGovKWSyZpIjaa44RZcbUU4YSkiRauZETKpsMXQBcMFTYtJ2TeW1HOEWZr1Kow7kFd9m3ZRUdzGX6n+EvN/psOFXSLivxZxqHMSGtBceps0JtnE89JpBt/Fvssn2ixmVmVpu85ifIWaPnKnhuPsp0WjV1yB5G9+WqxPA5RTSDtJ0yz4vXPNUTqhJv+clM4p9S9xvGtvXQdV3hQDqzRM5SD6+f5stGPHsXPopuzc4WoRTIOuW/WLqTH7IOaGut+FTwouD5hIYE40Zft02KzSd2j5E/yswStv/qHQnuyIGv0lYFz1twu8cQZdJkqrhCXaBN119RDY6NUxibHqTAB1XKh5dEpVxh0XMxhSybggbERc/dNdyNgAVXUnwbJmhXsVTJY413rzXKdMi6HSrXHmPmpjHXv+bKFhCCJK8H2uegUXYsaJd9UhytNkJ1WkmdIU6YBOlhqUWlXzfFdGFMfloRON9F0R/TSbC2skr1c+GCAYXqpcNJKBmdvf0Q7fkqgbqTY5pJzrJp7LiJEbayiwJmPcABDZCvzQbqYqqWIomZ5oXclSyHnVVxedR5rilkNnjuEtr+JkMfuNGu6ciq3C9naz3EBsRu6wtyO/orbD4otINvUf2m6nE3Otb6K3GS/SbPHCTtldT4DTbZ7nF2+WAB9yrXCYSmwwwBpMiTBd0km3oElUxAaLiSUrR40C6HEN84+sD7IHBy9lXGLpFg7hbS6HNB6QCpVqbaVMtbYHlqTuT+c12jTJdqAed56i99UDjTQ6zXlpbYCLG3n/PolznGVRsJcc0ZriteY8hHzRezfDHVXOIYHBusmI6JV2De8w2DrfYc55K14Zh302lrPjdEkEGALTe25909/jDhiI/lLkLx/F9y00mgBx1g6ecjmo9kqEnMdYn6gfVK47CFgJIJ5k+KP4TvZnEQHyeUdLpMa8boOX6zUmodJ8vdP8LIzEHkdFS4rENZBc8Dqeh0VXj+2LaYik2Xf5mRHkB9ys6xylwi5tey37Tva8MYbm5PKNBfrPss5U7Nh1wYB6FBw/HzVf499P4Vk4rdihsiolJKSKrGcBa1hIcZHPQrOwtw0gjT3/tUvaHhzWw9oibEDRHJC8mPi0UQauipsuMqxtKJSeTsI80AigeWDomKJbufTmvCo3l7KTKIOkjr/AOqy6PVKgAgIBbOmqb/Qu2v8lz9C4dVKZVME+hzkczqpNrmwM25roDh+Fcc605fpCnRfRI11MYshAnnAUgIEqWS2HGKcdF04g8ksah/8CdpMcQP/ABXYSYDvZ2j1XgwgggT8wmsoAvFvMILawm1vzdVwXR1znnYaclHunKzp1GxePop0+7do4e91VIvaU9SmQD8PXey8rp2GpgXMjlz9l5VwR4yNXi97wNBpMD1uE9h6jXbjyIB+iWxDbeMBw6XHQovDcE2bEmeYgD0CveO2yT5PcSpyKYm1yeeyzOMlrz+c1o+0DXMIA0jX6rPYoSAd5/v+VcbuwJjtTjBOTnEEzqNAPzkk62LIMSfqpU+FvdBiJv8AwmqvBxTa11R08mjfzPkj2xiDvbI4PFBocSD4vbz80o7HnvAWGMth9/dTxFa3yCTpsi/JCo2U2XTsW7Un+x5oGHfsJSXfOdbQfVPYCkSdEKjtL3tscDecyQlq+AnZW5w5hFpAfuH2V37GVfZRYThLx8LWmd3f2rylSIa1puRElPMYyNUWnQaQbqwoxordNkvingi4Vy7DEmNJUDwOAXVCA0fnoi3xS5LkpPownEcLkcYFjp6pTZbulw+nUhvhdFhJCo+McNpBsMgFu179CqaRnlBpWZ8OVhTcOnVV7RdMz9fmh6Aix4Ysf5e0pgtnQn1sqZtfKZi/MRKNTxhsSZKpSYVlp+ntqk61J8ncHkgv4iZshv4k4uAHzj8CtsptBf0JnWExSw8A5krWru2IIOkWQs5ESTKpMnCHf1zGDwnxeQUG8VMXj2QbOvElDOH846q7IEfiqRMkX9Qh982fh+aicHycD7p7CUMrbhpO03VE5K9+InRCbVMpt/DjJIjoD7rzaOWZUolMiHu5nl6Ly8+y8qohpziy7Qtte+hHI8lpcFRYWAtg9L/NYV4EQJk6/NXvZou0zEAbIJQs2qW90O9pcEXgZWmR5e4/tUFLgtR7w1zC0TcxA0259VtXViHAZtAoZp3RRk0qI8N8sRw2BDYHLcrNdoKhNZ+wEAeQH4T6rc0sLLSeV1X4zhVOoZc0E7mPyVFJJ2yp4lSSMLhA1zwXfCLxz8vVP4kscfCPTQK6q4bDsJiBH/E/RK1MdRbeCeQAj8Cjlb4QhKuGyvocLcb5SB0V3gqNMWYZcNryqjE9oHuEA5WzoPud9EiMU43noRZGv3IpJdI136Zx0aSvGi2PFA0m4Pp5aLMnFPMAvcfLMY/hDe6deSjVl+R/BoRxJos1sna4vr7bbqqrcQe1xglv/GSRztKr6dQ5hfdTxJJceaipdFW2HdxJ5MZ3e+nTz81F/EKgBbnc4Rlgkm2sXS9OluecKWQlrjy19TCtcgkMPWIfmFip48+Bx3/JUcPTkTysjVWyxw8v4VoquDONcimohvZBUgxC0KTPBq8uFy6wqEZ6YXgYuVwGSvSoRDLMSUOvVJUQ1DcoQKx8LpqEhDapZVaKCh9pnT5qQxJAAkz9ks+nC9SadVQSY3Txbp1XKmLj9oS3eeKORU3XULs87FzYgLygwXXURVn/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8" name="Picture 10" descr="http://www.parroquiadesanbenito.com/wp-content/uploads/2011/06/jesus-saves1Venid-a-Mi-los-cansados-y-agobiados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375" y="3754438"/>
            <a:ext cx="4048002" cy="29265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0976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054"/>
                                        </p:tgtEl>
                                        <p:attrNameLst>
                                          <p:attrName>style.visibility</p:attrName>
                                        </p:attrNameLst>
                                      </p:cBhvr>
                                      <p:to>
                                        <p:strVal val="visible"/>
                                      </p:to>
                                    </p:set>
                                    <p:animEffect transition="in" filter="wipe(down)">
                                      <p:cBhvr>
                                        <p:cTn id="7" dur="500"/>
                                        <p:tgtEl>
                                          <p:spTgt spid="205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childTnLst>
                                    <p:set>
                                      <p:cBhvr>
                                        <p:cTn id="16" dur="1" fill="hold">
                                          <p:stCondLst>
                                            <p:cond delay="0"/>
                                          </p:stCondLst>
                                        </p:cTn>
                                        <p:tgtEl>
                                          <p:spTgt spid="2058"/>
                                        </p:tgtEl>
                                        <p:attrNameLst>
                                          <p:attrName>style.visibility</p:attrName>
                                        </p:attrNameLst>
                                      </p:cBhvr>
                                      <p:to>
                                        <p:strVal val="visible"/>
                                      </p:to>
                                    </p:set>
                                    <p:anim calcmode="lin" valueType="num">
                                      <p:cBhvr>
                                        <p:cTn id="17" dur="1000" fill="hold"/>
                                        <p:tgtEl>
                                          <p:spTgt spid="2058"/>
                                        </p:tgtEl>
                                        <p:attrNameLst>
                                          <p:attrName>ppt_w</p:attrName>
                                        </p:attrNameLst>
                                      </p:cBhvr>
                                      <p:tavLst>
                                        <p:tav tm="0">
                                          <p:val>
                                            <p:fltVal val="0"/>
                                          </p:val>
                                        </p:tav>
                                        <p:tav tm="100000">
                                          <p:val>
                                            <p:strVal val="#ppt_w"/>
                                          </p:val>
                                        </p:tav>
                                      </p:tavLst>
                                    </p:anim>
                                    <p:anim calcmode="lin" valueType="num">
                                      <p:cBhvr>
                                        <p:cTn id="18" dur="1000" fill="hold"/>
                                        <p:tgtEl>
                                          <p:spTgt spid="2058"/>
                                        </p:tgtEl>
                                        <p:attrNameLst>
                                          <p:attrName>ppt_h</p:attrName>
                                        </p:attrNameLst>
                                      </p:cBhvr>
                                      <p:tavLst>
                                        <p:tav tm="0">
                                          <p:val>
                                            <p:fltVal val="0"/>
                                          </p:val>
                                        </p:tav>
                                        <p:tav tm="100000">
                                          <p:val>
                                            <p:strVal val="#ppt_h"/>
                                          </p:val>
                                        </p:tav>
                                      </p:tavLst>
                                    </p:anim>
                                    <p:anim calcmode="lin" valueType="num">
                                      <p:cBhvr>
                                        <p:cTn id="19" dur="1000" fill="hold"/>
                                        <p:tgtEl>
                                          <p:spTgt spid="2058"/>
                                        </p:tgtEl>
                                        <p:attrNameLst>
                                          <p:attrName>style.rotation</p:attrName>
                                        </p:attrNameLst>
                                      </p:cBhvr>
                                      <p:tavLst>
                                        <p:tav tm="0">
                                          <p:val>
                                            <p:fltVal val="90"/>
                                          </p:val>
                                        </p:tav>
                                        <p:tav tm="100000">
                                          <p:val>
                                            <p:fltVal val="0"/>
                                          </p:val>
                                        </p:tav>
                                      </p:tavLst>
                                    </p:anim>
                                    <p:animEffect transition="in" filter="fade">
                                      <p:cBhvr>
                                        <p:cTn id="20" dur="1000"/>
                                        <p:tgtEl>
                                          <p:spTgt spid="2058"/>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1000" fill="hold"/>
                                        <p:tgtEl>
                                          <p:spTgt spid="4"/>
                                        </p:tgtEl>
                                        <p:attrNameLst>
                                          <p:attrName>ppt_w</p:attrName>
                                        </p:attrNameLst>
                                      </p:cBhvr>
                                      <p:tavLst>
                                        <p:tav tm="0">
                                          <p:val>
                                            <p:fltVal val="0"/>
                                          </p:val>
                                        </p:tav>
                                        <p:tav tm="100000">
                                          <p:val>
                                            <p:strVal val="#ppt_w"/>
                                          </p:val>
                                        </p:tav>
                                      </p:tavLst>
                                    </p:anim>
                                    <p:anim calcmode="lin" valueType="num">
                                      <p:cBhvr>
                                        <p:cTn id="26" dur="1000" fill="hold"/>
                                        <p:tgtEl>
                                          <p:spTgt spid="4"/>
                                        </p:tgtEl>
                                        <p:attrNameLst>
                                          <p:attrName>ppt_h</p:attrName>
                                        </p:attrNameLst>
                                      </p:cBhvr>
                                      <p:tavLst>
                                        <p:tav tm="0">
                                          <p:val>
                                            <p:fltVal val="0"/>
                                          </p:val>
                                        </p:tav>
                                        <p:tav tm="100000">
                                          <p:val>
                                            <p:strVal val="#ppt_h"/>
                                          </p:val>
                                        </p:tav>
                                      </p:tavLst>
                                    </p:anim>
                                    <p:anim calcmode="lin" valueType="num">
                                      <p:cBhvr>
                                        <p:cTn id="27" dur="1000" fill="hold"/>
                                        <p:tgtEl>
                                          <p:spTgt spid="4"/>
                                        </p:tgtEl>
                                        <p:attrNameLst>
                                          <p:attrName>style.rotation</p:attrName>
                                        </p:attrNameLst>
                                      </p:cBhvr>
                                      <p:tavLst>
                                        <p:tav tm="0">
                                          <p:val>
                                            <p:fltVal val="90"/>
                                          </p:val>
                                        </p:tav>
                                        <p:tav tm="100000">
                                          <p:val>
                                            <p:fltVal val="0"/>
                                          </p:val>
                                        </p:tav>
                                      </p:tavLst>
                                    </p:anim>
                                    <p:animEffect transition="in" filter="fade">
                                      <p:cBhvr>
                                        <p:cTn id="2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0375" y="332656"/>
            <a:ext cx="8229600" cy="2376264"/>
          </a:xfrm>
        </p:spPr>
        <p:txBody>
          <a:bodyPr>
            <a:normAutofit lnSpcReduction="10000"/>
          </a:bodyPr>
          <a:lstStyle/>
          <a:p>
            <a:pPr marL="0" indent="0">
              <a:buNone/>
            </a:pPr>
            <a:r>
              <a:rPr lang="es-CO" dirty="0" smtClean="0"/>
              <a:t> </a:t>
            </a:r>
            <a:r>
              <a:rPr lang="es-CO" sz="3800" b="1" u="sng" dirty="0" smtClean="0">
                <a:solidFill>
                  <a:srgbClr val="FF0000"/>
                </a:solidFill>
              </a:rPr>
              <a:t>Otra de las cosas que abomina Jehová es el </a:t>
            </a:r>
            <a:r>
              <a:rPr lang="es-CO" sz="3800" b="1" u="sng" dirty="0">
                <a:solidFill>
                  <a:srgbClr val="FF0000"/>
                </a:solidFill>
              </a:rPr>
              <a:t>testigo falso. </a:t>
            </a:r>
          </a:p>
          <a:p>
            <a:pPr marL="0" indent="0">
              <a:buNone/>
            </a:pPr>
            <a:endParaRPr lang="es-CO" dirty="0"/>
          </a:p>
          <a:p>
            <a:pPr marL="0" indent="0" algn="ctr">
              <a:buNone/>
            </a:pPr>
            <a:r>
              <a:rPr lang="es-CO" sz="3600" b="1" i="1" dirty="0" smtClean="0">
                <a:solidFill>
                  <a:srgbClr val="FF0000"/>
                </a:solidFill>
              </a:rPr>
              <a:t>¿Quién es un testigo falso?</a:t>
            </a:r>
          </a:p>
        </p:txBody>
      </p:sp>
      <p:sp>
        <p:nvSpPr>
          <p:cNvPr id="4" name="3 Rectángulo"/>
          <p:cNvSpPr/>
          <p:nvPr/>
        </p:nvSpPr>
        <p:spPr>
          <a:xfrm>
            <a:off x="251520" y="2963582"/>
            <a:ext cx="4572000" cy="3416320"/>
          </a:xfrm>
          <a:prstGeom prst="rect">
            <a:avLst/>
          </a:prstGeom>
        </p:spPr>
        <p:txBody>
          <a:bodyPr>
            <a:spAutoFit/>
          </a:bodyPr>
          <a:lstStyle/>
          <a:p>
            <a:pPr algn="ctr"/>
            <a:r>
              <a:rPr lang="es-CO" sz="3600" dirty="0"/>
              <a:t>El testigo falso es un mentiroso que presenta acusaciones sin fundamento. (Como sucedió con Cristo</a:t>
            </a:r>
            <a:r>
              <a:rPr lang="es-CO" sz="3600" dirty="0" smtClean="0"/>
              <a:t>).</a:t>
            </a:r>
          </a:p>
          <a:p>
            <a:pPr algn="ctr"/>
            <a:r>
              <a:rPr lang="es-CO" sz="3600" dirty="0" smtClean="0"/>
              <a:t> </a:t>
            </a:r>
            <a:r>
              <a:rPr lang="es-CO" sz="3600" dirty="0">
                <a:solidFill>
                  <a:srgbClr val="FF0000"/>
                </a:solidFill>
              </a:rPr>
              <a:t>Lea Mat.26:59-60.  </a:t>
            </a:r>
          </a:p>
        </p:txBody>
      </p:sp>
      <p:sp>
        <p:nvSpPr>
          <p:cNvPr id="5" name="AutoShape 2" descr="data:image/jpeg;base64,/9j/4AAQSkZJRgABAQAAAQABAAD/2wCEAAkGBhQSERUUEhQWFRUVGBcXFxYYGRcaGBoaFxoaGhgXHR0XGyceGBokGhoXHy8gIycpLCwsGB8xNTAqNSYtLCkBCQoKDgwOGg8PGiwkHyAwLCwsKiwsLCwsLCwsLCwsLCksLCwsLCwsKSwsKSwsKSwsLCwsLCksLCwsKSksKSwsLP/AABEIALUBFgMBIgACEQEDEQH/xAAcAAABBQEBAQAAAAAAAAAAAAAFAAMEBgcCAQj/xABJEAACAQIEAwYDBQYDBQUJAAABAhEDIQAEEjEFQVEGEyJhcZEygaEHQrHB8BQjUmLR4TNyglOSorLxFTRDY3MWFyRUk7PC0+L/xAAaAQADAQEBAQAAAAAAAAAAAAACAwQBAAUG/8QAJhEAAgICAgEEAgMBAAAAAAAAAAECEQMhEjFBBBMiUWFxBTKBI//aAAwDAQACEQMRAD8Ao2vDRqeeE5gT1/Dn/TDM400d1nCFTDWrHmrHGD3eY97zzwxqx7qxxw4amF3mGgcek440cNQ49FTDWFOOOHdePO8w0WwgcccPCqeuEahw1OFOOOJVHOFbSYO4/p0OJ4hxO3t+v164DTifwmuA4V50tb0J/I7H+2AkvIcHuiZSypnn5e/4YcrcPZhA+IXAuPlf9TgnVVifCCIsSwO1+Vuf164aohECrLEA/FMLM8v4o8rdNxKOZV7aK7rtvyt1xz3pwS7RcP7upIB0vcdJEauXo3+rywIqCMOjK9k8lxdDpref9cOUmJIG0g/O2IfLD1IGRzsT+Z/rjWDHbL4lX4JYKpCsW6C5OmdyTEet8SRnfEQNha8G4vJiBMR/THWWpgim7EKq01+IiOVz5RPt54er5Md5t8cyRtB5/IT6xfEuiqhzLfCZ5gz6C+w5eeJaVIXblJ8zNhf3xAy9GolZyza1YiAWMfduuoeFVE22kjE5MszmYbTyunQRbfkRPPGWbR0GBJM2Hn1388PZXMAsBYqAAJkmf1HXfHhoQZjoLmAeV4vsJnzwsvTFyRAsYv73+fvjDdD61PF1JO9/x648rVFEkgbz8vn5x9Mc53PU6KGpVIVAfqdgIufQXxmHaXtY+ZYhfBSBkJ16M/U722HneTjFyFykkaZRYz4YInlefOf74mrXPMRJFvLn88Yb3xBsSL8pH/TEzLcZzC/DWqDy1vH1MYNYmvIDyp+DbKlQEys/r648DeWMjy3bDMrbvmbkBZv+YeuJ1P7Qs4nxFD5NTWeX8MHaMaoSOco0aex2gfr1x7gb2b4w2Yy61KqqhYmAp+6DAN7gm/0+Sxlo3iYvnWho6CPnv+BHtiPOPa9SWJ6nDU4pJWd6sezhucINjjhzVhTjgHHs4447Bwpxxqx6DjjjqceY5wpxxp7qx1OOCwwgcccdzhasczjo4w47XHqjyw2Gx2ag54w1Fw4bmBVpBvvISGn6n2uf8px0fu2iRJGwEfQX5TywD7McR01wnKpafMSV9eY6XwfII1BYldt4JABWeZldvXyxHNcWehjlziccUy4q5ZouUGtZmfCCSPI6dQ9sVSqlvkIPL/pvi+8Ipy7I0kMY84MA/QtfFBdSp076SRHpb8jg8L7QrMvI3Tib/r9fkMSUqANcXiLdTbl+r4hgXwQyqyw5SLecFY/DDpCYXZo3Ax4EN7BIJi1o57G/1wS7k6iR97ab3EjlNh0t5zNonAnHdJbfzGxjrv1+WCqX2mLyZtf+2I29lTG8vllU77WA2t8yb2m3thip/iRphZkgAdfEesmZjEk5IyW5SLdJEAdOnTElMqdMlb3+LYf9AeWC7BtIjZfLNMkCOVjb2m+IfG+LUctS1VCQNkURqc81A8jck2Fp5DBh8wIiRznffrEieVp+eMX7T98M1UGYbW6mJ5afiTSPuqQZ08pM3k4ZGKboXKTSs8492gqZupqeyiyUx8Kj826sd/IWA1VHOfljicSaVG09ATijSQjcjg8rR7z63x6xBtBMfxGB7D+uHWQ3gGDHIxMdQIFwLnnh5kVoG5mAw6CL33G3pPPbGWEokZCeR+SiBjtApMNIBO/PY8yOvljzM5cr5/359DcEe3XHDkppdeREbG8Tt6Y6zqos+Uz1QIqIH0KIFiIvtBuTzkifwwsT6NAkTcg3BZlBM7GG/GPnjzELkr6PSS12UXPVAWsAI6bnzNzfEU4fzK+Nh0JHthpf1+Qx6S6PHfZzhThRhEY0wWO8NgY9xxx1OFqxwTjzVjDbHBj1RhvUce955fr3xhx1OFjk1PL6/wBsLWPPHGjk49YeeOFbHLrGOOOi+PNeONePC2NMJGWzOh1cfdZW9iD7Y0XP0dLk8iovfaSIt5Cb+WMxbY+h/DGvVsg1VaLKBPdy233whmIn29PWT1PhlnpX2jjhqgOpjcm/+n+o+mKbxfLaa1eNhVq9P9ox+cavri593ToCWeSoMqstFrz0HO8fPFVznFaNR6hBIDOzDUpmGadhPQDCMbfZTkUX2BqNPV90noB9ZP6/LBQJZdVjBMXG0deV+uHKVOmIIYEz6edxG2H1dLRuPNTvvbeD88NlOwIQouXAWihSnp+Cr/e3lgxSq2iwHud8VfLcZpUqNNWPiVbjeTphuY5eokYj/wDtxq8NBB11RIEg89vKCDvyN8Ls5xLzlawkyrfiLfT8fPEbPcepLGp1B3gGT5fD+vlih57iVeoYd28tlWf9R3iduuImVyuttJlioB5jckHmIMrH6jHctBLEr2W3M9qkJOgFhboN9oKzIJvPv5532rzTVMyzsugsqW22TSOZ3Cjn/a7U+GFAQFCzyA0/8pkze+/LFH7T0WXMMGJmE3mfgsLwffBYJJzB9RFKGgfRy5JFrfTpvh3MZnRqVTfZmvb+UTztv6i2+EaulCwsRZd9yfy3/wBI88D/AMB+P54rWyN/FaHZiDfnBvy88E6FUG0amAiOskw1vUA/5p+7eNk6csCBv9BI1E2vb64s9Pg1MEIpN7NIgjUIJ9zG8QfcMkkhmKDewVmKGpIi4A29YBnp8I9RJF4wMzoEACwkf8gn6zgvWzOhCDdtjyggxPQXHpbqMD+KIPFHJz7abf0+WBg9h5FrRoXZjLM+XpsXYSimAAOX8gB98LE3svbLUuf7tP8AlG0Y9xPaGtszrM9nNStUViZDVNOmepiQd/kcV3vIMj6Y1fhnFNNOmrrRGldIbWNR0gQY1WYxqsDyxmvHmBzNYhVUGrUOlTqAliYBIEi87D0G2PS5Rekea012Q0SSoEeIge559N8EavAKw5KfRh0jnfEfgyK2Zoq86DVphoBJjUJgC5MdMaQ+SpGmzyyhZBLQotzubCTuTg4vGl82Lksj/ojNn4XUH3D8oP5ycNnJVB/4b/7rf0xds/3VOi1US2lk5xIdisg/InbbEqhUod2tQNcgMFESCRs0c7xYXIa1sbeGrUjqy+YmcOCDBEEciL/XDZbFh7TV6dRVcIyVF8JllMrexAAgqxMW2JB2GK9hdp9B012e68INj0rjgYw46LY8GERhY40kZe+H6uXJW24v8hhih+eJyNYXi31vfC5PY2KsFYWOqiwSMN6sMFD+UCl1DyVJggb3t5c8aMa1UoFepoVQFgeMwoAiNIUQBzDHyM4zMNjZcll9YV2Ah1DAFrAMAR4ViLHbvOtsSep8FnpmtgGnl1emHMvyhybQeSgKgFtyDN8B85Qpa2UqsKxGkAAiGi5HOPl1k40w8HUCWJ1E3Cwm87aDMiInVyMYzPtllyucqhNQGoQst/COpnnueZJwrGnex+SSrSIRyyymlbmdVyIG1rST6f3xOOSDISCy7xOszJ6czt74CZaqQdzJHLn7m+C1Cq1oNSTc7en3l6+eDnFoHHKL8ExOEBmuNUf5oj5m/wAoG1uWCtLIP4JhADMGJ2utztIm0zOH+EiKe34eXSJwZoZY2khZ5kEr52S/I+3rieUn0UJRRDo8KWIgtyI29J1wdrfewRyuRIsgVfO7nyP3Rt5f0x3UzaU6hpVWCMsQSRB1AFTMQAQfoemDi5XYi3LAqAEslA9cgYuzH2Ueyx9ZxmfbeiP251G2ml76J/XpjZKi25m02H5C/tjIe1tda+bZ6RLIVpwdDj4VgzIHNiL74fjioy0Jk3JUyscRAGlQZiW/IfniNTQEi8bTItc+XKI5YkcQoaX3mQOYO3obC2Pcrl2JAHTbVH4z1P54sTpEsk3Im8MzARiQJiIiROwjlsSduY88HRUCrqBIE/FChpNp8Vo2E7zbAbL5O41NAlrwf9QmwEHczAwVyvCZUF3kMs6ZN5tF3IBnV9N7DE8+PdlWLklVEavURnZpkSxIAZlEm5sI2brNhgXxAReTdoJOmbLvGqdiLnp88F8zlCTUVWLBNUkwB4d99R5D2MQBYJUzBAkH7/VuSsZ6R5+WGR/Aub+zUeylYvlaR0keAC95Cwur0JBwsEezyAUKQ/8ALp/8ik/Of1fCxLxQ1yMjzebqI76XYQzCxP8AEeW2BuYLMxZySWMkncnEvjNq9Uf+Y/0Y8vp8sWGt2O15da9I+C5c6tUIEOpgbSAyG0Kw7wggaRF7ko9kXFyv8FOo1CrqwJBBBBBggjYg8o64sFLtORSamVJD3Ys+pvhRIkqIEKORIPPqEoZZnYRA23P0/HHOaotTYo4KkRIuN+cG+OaUnRi5RVhqvxqm2VakO81fuwsgafA1tmtCk2AP0GIfCaZq1EpFo1E7zAsxYnqYBNvfA3WMS+FllqoUB16kKx/FqGj/AIoOMcaRsZNy2Ee09QwF2UIpAMQL8oAgRGIHAOEiu7LJnwhEUgNUeo2lVBIIRRdmaDAAAEsMFO34CZysg5aYA+EWHhA5LGw5Yi9iOOU8pmRUqrKldOsXNOWU94FjxGAV6wzR0OY74G5K5jvafsoMoLV1qlSquApWGYMYBJIeCpBiCupJAJIFdHyxa+29Uam/eK6vWrvR0i2g1D4yQ0EGwB0ydJBMKJGcB4mmWp1ahVXqsUporQQF1BqpvMSoCz6jnfYt8bBlFcqA5OPBg/nuM5SuSXyzUWJnXRZfqjAKflB88DeJcM7q6srpMBlPUSAeloM7Xxqn4ao1w1adnFBrYdNQR8sQ6Plh1RIJEWufePxMRjWjFIartc44XHdTcxcQPwGHMjlxUqKhZUDGNTbAXM/SPMxjegO2MacbbwmkDRy7TH7uhz5GknXGcZ/sZUV0WmGJeBDFQRIMWHiElWGxvABJMYup4kKGWTWY7sJTebQaYRSPLkQfTbEmaSmlRbig4N2W3LAFZ52t6tztbf8A6Yz3tdlwc9UtAJUn/wCmpvi98NzQZARBDKpkGOamPWTHXFM7WCM8fM046f4QF/nOFQGNGf0QLfL9e+DnDvhWdgCZt1p/mY9sBgLD9DpP1ODeXpnSAZ06SPO4BM+pH5XxRk6E4uy39nlBS/3jt6x0wz2lau9cLRLpp8KBZlmJUl7DYRpEX3vDHDvZYfuxJ2525GRNh5dMM9oe1+Zp5g0csVpqiBmcAMzl7oo1AqBLqLD+IzbE0Y/IpnIJ8V7I162Sy6HQ2aoQH8Smo9EMdIJmdQAQwSROobnFmyGc/dU9U6iADIgggCxB2I2xhy5uo5LtUcsrEhiSWBBsROxt8zjSeznFxmWWo1rDUtzFRAofe8HwuPJgOWDyXHYqCUtMvdNrQLYxrt7w4DP1woAH7sqIJ8dRFbSIMCSWPljXqFacZp26oznaxi0Is9C+XQDytH1PoSUvIKjujP6qkG4AMe/ijnPMb4l0a5U+E32mFO9gLi+598SK3DKtbNmmi+KodSqNRGkhnkQCxAUMSIJsRBNsTuL9mamUWk1Ukd4RClYPrEkgwdje+KLVbEpNN0R6OZqKFOoXNoFMwTfV8B+Z64dy/EKk2d1nwiAFlrSPCBtew6cpnEfKp7AyATzNwBcH4rxN+oxMqIO8Llt5EDUT4xE8pt1Iktt1ChqO86WLOEDF5rHnzWzXEm+s6mMfUmDxagNDaRYVIF5t3ZvtMSJ9CNxGCj1/GI0jlsTJDQxPi+IldU/ls3xSh4KQEWYm4EDwSBttBMCeZ2x0TpbTNM4Qv7ilH8CCfRQPywsSeESaNP8A9NPLl57n+mFhbiw015MP42FOYrR/tHN5/iJ5eX4898WHsFxMFv2KsdWXzLOgQG6uy2brpIEGbA6W5NgnwP7OqeYywzWYrOveqangCgICxudQLVDzsFF4nFO4hkamUramViJcI5kSQCrDUp094kwQCYI6Rh7qXxJVafIf4zwWpkcyab7gh6bRaooPhbrygjkZHniFx/iPf1A5YsdpPMaiQPI3Jj+b30mlm041w+JVc3RIubAVCI1yBanVUGbWP+UYp/ZygcvnGStSZKxXu6QIIZHd0XWs/wDll4YGOYOBtLb7Qat/FdMrRypABKnSZuQQDuDE73BHyPTFu+zvKnNcQpl9OnLr3zBQFBK6RTB07nvCp/0nFp43wii2QzFTu9RVSFKoCyinpWmNW4pqASRYXJMmMAvs5zaZSpmFqSMw40KtjpNOWemR/tD0/kI3IBz3OUbNePjKir9tMwHz2ZIj/FcT5LCAeQhRgIB/fFt7V8Do03qVELFWqMoZn1NqAlmgKdYaSeUQRaVLWPsr2WoUKXf1Kg/aBteQutdo2+FryCbnbbBRyJRQDxy5UzOMpwupWP7tC3nsPc25i2+IZ6etsW/tDwh1zFcZdwlIMCUDlRrKjUAomIB3JA3HLFd4dkO8qBSSBDFusDffY4JT02d7TbSXbIOHKdWARzMX5iP1+HTBnjnBloqDoddUFdWqCOZ8W49MAwcbCSmrRmTHLFLix2mCSSJ2v0+fLDuZVgSGBBtYgggWix8sFuy9ANVpBjH7wNeYhQXO3+Xf16Ysn2s5qnXqUKiMWdtakgLGgFSqzuzAsxgzZ9xgfc+XE323w5Ioi5Nu7NTSxUHSWglATBgtETfbzGJHAqypXWo8haYep4filASseeqIvjvN589ylISAAAZsSd481liY6memG6eTKswqK9OadSNSsJOjUghgLFgo+YOCTtbBaSaouDdsUr1KIpzRFOojBSFaTqvAVtLTJm0+K4IGrBTtjlqT5ZhUcUq6MGOuqhZzUKq4ZEUQQBTaYNhvvOcjhtUU+9CtpH3obeeoEKQepBEjqMS6XGKlRSrlna9ySWYmwkneI5zid463Eojl5KpmgfZ1nS+X+KSsg+XiMb78sN9veHVVr973Z7s6fGAbEKFIbkpPImxBsZsKz2Q4qKGoVDEP8N+gt5XHoDi88D7Uuc6ipVbuTTdmTcEorEgGCZLKBbqAOmAqpB3cbMwSheDIj136YK0GVVU3v0vyHPrBxq3E6eQzB0V2ovVuWZXUMCbRqUjVGwBkwBI65v20y6ZLNmkiBqYWnUAZnmHB1CUIJEruL+eGNOWgISUNstPYrL6qZLL+7pmpUc2Id7LSpwdwAWaNpN94xC+0LIsGp5jSwuFqErCwGcUR4RBgFrSTDLMThzs/2spVqdKlRQZRFqoahLsyhv8AEQF2gkMylRPNFEwRiydqM7RqZZqbVE011ZabagVLgFlhgYsVmZ5HAPTDvlsxevW0zM+KTFhv5jf8MHuwvET+0d2LLp1QN5BAH0bFRzNeTvyI/O/ucWbgr0jTy4pU6gzjNpBRgtOopvNQs0C0GABGkyDhs43ETCfzNXyfEAbTvjOe2WeJzlaWkwoF2gAohJ8P3dQP+9vbB/iD1ctTpsygoQCWVjESFBggEKTsbTOwxSOPuHzNQneEPmTpQRv+icT4lbKcnxVomdnOI6c9l6lJSTIGhR4ocMjAAA3CtPw8rY0vtFwp84ho0oYgQ1Rx4RDKxGrTAOpY8I+7OPPsq4MlLJ/tGkB8wSw5nuwYpqOcGC3nI6CLv5nFLgnX4JFkqzGOJ/Z1nKS6lVK6LP8AhNLRF/AyqXv0k4qOW4l+8lvh3kErAUHYwYO/Kx6cvpSqMfPPb1AufrhRvp1bTJpoXJ5SWlj1JJOD1dA8n2PGuveNJtqcpCxJmzRFhy+ZEQMOVswNKkSYdQpvcMpB+ImTIYcpv0jEZmkyVmGKmzGDpmd5k+K5ttY6cc5PnPwhhbYQAxEk8okdT7kclsNtmvcGpaqCXBOlTe33eg2vNsLDPAn/AHY17BVAAkwQL78sLAWa0UPs121FTL0chUGgeGmKkhV0rU1glpBVuQIMagv8Vgfbj9oGYFPMvrK6ipAiVZtyNgbAkcpF7484RkWSpSQU2apWCsAdirKXgdSKYM23mdhFxzvAqNHIHLVWOslR31jDBlKqv8NMMB4STKqTMhcMjjuVoXLJ8eLKR2Ry1epX10Gan3Q1MwbTIFxT3E6toM2vBiDvWYyiV6KEgBhT1oeayPEB/KRYjY2JFhjFKXDa+Sp1KlKotWm6pBXVBhjNmEhgZHzBBgido4BxJalKmwsrhtItEa/An+6QB/lwuSuTvroNagq77M74vxfuUekykv3jvoBJJ1MStNkBgqCR8QuYidjS8xnKtN6eYMmqXFRy0li4fUCSZ+ICP9Ow5/RWdyyMNTKpKeJSQCVi5g7j5dMYn2w4MFz9akR+7c98o2BVrsB5awVgbAeWAUVjG8nmdLsrfDuH5nMDu6FOo4qSQPY2ZoBgBZIPKcaBxzstnBRR6VNGqoqvUTWXJZQPCABpq2USGsYMeYngfH6mXrNUCaxoKFLCzFWESIBUqABEQCLTaR2l7avXC00XulJUMAQWfaQWUCE8hvMHC+djngknXj7JHZzNomXPeTTepUKuSdTEEiSwMqxKxcgi9xbEftH2ay2UormsoxZ001jTYlgyKya9rgBipM25WkYgKRadhfrtIn8cRu0PG6tLLnK1kYVtHds11GjWxhf4kKxBFiJHI4XjuT0NzwjjV2Qu2vF1qwEUBCVYNcnTp8MFrkGxJ6yt9OK7wvhz16qUqS6nchVUcyfWAABJJNgASdsNM5KgEkhZCgkwATJidpIO354vv2LZYf8AaBYjbL1WQnzqU0JHWxdZ9fPF0YqKo8uc3kdlg4R9mlTK5nLMz6wCWcqvhVlB8IJvBBiSBMHbFe7Vdia9N6lbSHoKS+mnK6EmI07qBaSthIO0xuWn64ZzbQA/8BDT5bN9CfYYBwp8g+dqjHOzvG11j9lydOmQTNUkWEfxsrPtpsOen5zeP11zD0kzLMRTdahVQxJV2KsrESw1KrfDfw2JJEwK2cXK1XyqlqDBokojowiEYa7iVi83PngYOP8AcFnbMd/3gBamqIknSVhjBhQLQI3xLUnK0WLjVM5452s0A0aAXQodAwQKhV9UwCNQEsTHWeRgyOzXYFalEVatVlLAFEVQSOhZmG9uQ+eAWcy9fNuahRUDRA+FfUA3PtHTGsdl6DLlFKvLkTKkqSKfg0qJBnSsmZGp5vjZvjHjF78mcW3yktePBk/aXg5y1QqtTWpg6ufi/iI3Mg3HUYs3YfsXTrZcV8w1SKrMlGnSMO2j46hME6QQRHludSg1/tnnCc3mFDhkLiSIvokc/wCfX9eVgc+znjaePLPCgqzo/iiAQ1UMJi4UEG3wgGQAMOuXt35EVH3KROpdmaRrvTpJUCAJpRzoYFpW4aGMN0Ww35YpvarKmlmatMvr0QAbgDmVAJsAxboOcCSMHuF8eWhxKt3zwve1CzWIhFeBH8x8NuRicAu1XGxm6veCY0hfFBY6SbkjeZ539sDiUuQWZpw0EewGYAzDoQDrWFUgkEiREAE7M3L35XDOFe6BdYsYAGmL7iLX3II9Z5ZjwjMNTrU2VtBBEPAOnVN4a2x54N5jjNXUQlWuzTcmo28zpUKJPsPLAZ8d5LTG+mnWN2V3P/4riNPiNjyM7YsfCKIpUKGcZgVp1BTZAgBMMQy6i3ibupfYct4OK3nQwc6wwbc6p1X6zeb88SuF5OvU1mijutMB3CgsBPhDFRubxsSL8hiuSuPZFFpT2jUuHcdpV6PdsChor+9pGPENAQEjZgaYFhsTG4E0Gs9OnWOpFzFNYCrqgOkHT4wpOxUesxpItYPs57Cftbu9YVKdOnCmJR2ZgDp8QkALuY+8sbkjQsp2Cy2WqLUp0BU0m0ljUQ3hwS2lo9FI3BnCI41F2Pll5Kglw9XVEKIxUKoCEMh0lRvrUCQIkdZ22wRZyUh1cSCCpjbndCRtiVSMgWK+RicReJZnShOsIBuxIEecnbDOKirsTbk6oHZri/ctpZtSMDpA/wARYUEgAx3gAv8AxAdYxkH2nZmmc4GpghinjkEcyKZ8/BAtPw+eNO49mNdJVYqxZ4DqRdTTqFysz9wACOoN4xQ+0GQytTUXCqSBLkmdokMTINvhMqfK+E+5UiuODnG1oq1PPeFlIGlmckeKY8MbGwkbeXQDEmnXXujYwXhTNx4GtvG8bxsdsDaigBxq1qlhUUMAZIg9FkE2nrhZxwACI+L/APHy/K1sUJkz6NV4dxJVpJJF1UneASJiCR5/T5LFSyXF/wB0k38Cx8JO0GxjmJ+Y648wDbHKMWT+zPZx8tNSr4q7Uhpp7tTV4DECoQNWkFWiYAIsZwF4tx96ishctqalpa0fGWJUCyjTFp5N6YnZbt5TA7itSGYpAko4CFwrHwl1I/xImTIa9wSZxHPBaNUaspWogGGK5hyjLv4hrBkQzdZkQb4qWRRXFqvyQODbtM77O53VlqtJogp3iydnpoJiY+KmpXf7qEgxjS+yFEDK5bw+EOR6Aawpv1ZU98ZPSyy5d+71rUWAA6XR5kgKzECYm02NpnDuY7TZsd2mWqBEpvU0U0qojFSVhW1PqcR4bQCdVpvjMqTqSDxOSuDN8p2EdP0P6YzX7SCozFKPiFNpvuhclR768e8Q7X5jLUw9Om9VGgBBLrTXSIWQCTBOnUDB08pnFSz3Haucbva0BisQFKwqu2mR1gm+I8kuUS/Bj45NgTMZioNWkGCbmfM8uV5vsT02xHylUGooPNgI6AXn3xMzqW5k3uCQRM3kfORzFukQuF0f3oO4AYzymIt1N8Yq42FLksiQbzVeDN4C1J/4SOnXBnt7woZmlTz1M/ump66irBKyRpqAGJHi0ueUBuZircbzMDprpkfOQPXY/T3tH2Xdq6YH7LXi+paWr4WVpLUTy5mJ3BIwEE4pSQXqZKcuBn+SqKjy6BxzUzBkEciCCJkGbQN8aL9lec7ziA0gKlPLVkRBuq66RuYvLMbmSTN8UftNwU5TNVKRB0qS1MnnTa9M+drHzVsGvsnzxp8TpBTAqipTYdQUZxP+tEOK0k/kefyaXE+gXBgxvBidp84xEzIK0n7xlNmk6SAARzEkwPWSPPEqnMXsecbTzjyxTPtE4roVKBUutWXYAwSFIFOnbkz3P+XzOMm6VnQVuimfa5SmrQdVeIZAxXw2JIVSqmYOoxfckEgnFS4Zw1D++qRo+6okixgliRtImNr9MTeO8RrNQpLVbUKdasmm4EwrXKtJMNv0PlfvsrWVKStUGpEZ2dTzVBrK+h2+d7HE8nJQLcEYPK73SslZfNd4C4MrNj6W+V8H+Accy1OjVGYXWVhqRWS4JkMqkEaL6W3EknewwD4HkFp0qTs+ta1PUCAToYMQ6X6MCNQAuSNoJMZjMUyIAUi1jqP0jriOUuEtHpX7+NJmf8RhjVJVgWdmQMZKqDsSNzBg9YGIKZafvqLXtUkesJGLFmOEGrmD3Knu1SWIgqtiIknTJAPhmd4GK5USGKgmATHy5xj0cUuSPGzQ4u3+g9k+PNSYdwEAAHgUVoZluXYGA0xBB3UQTzwFzeYLlmYgsxBJAAE2GwEbfo46ylU6hcnyv5/njnMNqI3vp3M7Db0wyKpiZO4h/sRQ/wDiUqEA6XABPIlah2NrBTv1G+2DHGaZXM0nEQXqGDcQRvp6zMH0xI7I8O0ZenVO7V6bDewlqYnlJLt8tOJOaph66WkJqJaRzDgqBE81MbWO1hiDLK8l/R6OCNY6+yhdqQO/JGxVSP6YPfZ92lpZMO1RiA5IZVBLMIUoVAhQQZ3IEFhzxB7cZTTVWL2YTHQg/niuUhI/XLFcPniRFk+GVn0N9nb0mp5h6Ds9J8wWVm1TelR1L47wrSBPpyk2xhNsUL7GAwyDk/Ca9TT1gLTVv+IHF+L4alSEt2zyrWCiWgAR6XIAHuQMBsxn6ejTUKuCCvi0+NgPGkbHmY9eQnHvayjUfLsKboiwTULlh4FEm6gnlNhJjGb5HtCadOorRVZ2N2WBptChTqtIJM7nlbC5RnJ1FDIPHFXJhokU80ioymkqV6opMpOksEQBSDsWa28AtvNq5xrL5NqoStWNEEMx8JaYMkJ4bN0F5kbXBANmq1OpUrqQ5KFIY3VSQbDYhSNt8AcxmS7F6hLEgbmxJJYz0ElrCMLWCSex79TGnXkt1CpRpKzBQi1fuklytNdOleZZ2IBLEXi2+IHEuFo41KVpt0gBSTPSyHz25HyE187q0GygaQQJgQBFj5zbywVytRdBNQ6RcST8gPP053xqg4uw/cjkThWiJkaxTwVQfD924IIgHYjp15898LE00qbiCx8OnxAgHaynVIMCPlHnKwdp+BfCS6ZU65sfQ/hv+PtjVK2RQPUARJBCsAFItSpkC9wIgW/GcZWyEyB+pt/TGpZOsTXzLHbWvyGkj1+6fbF2JX2eZkdIqfF8kAai38FSFUkkBSD13nVc/wAo6xgHm6itTW1xb/SEQXG4uPqcWrjbzVqAnbujynxMQeU8hba/mZpoH69IwOSCT0FCbfYWzXaCaIRUUPqk1gArx4YAKBSIiLkiOWJ3B88agGslmHhLMSSd4km5tHtitnBjs8fE3qv1nEeWCUS702RvIrC1SnqBkfqcROH5YCqx/lMe4wVZRE4i5K7OTyhR+P5DEaemetKCckDu0aeCnHJmHuAfywGfLlamksEgi7SALBgZUE89wOhxZ+L5XVRjoykeze1sV7jA/fG/JD/wL/TFWCVxo8/1kKny/RaeM8SoVspQTM1DUrorha9IaxAeNLFgutY0yDBBMje7fY/gVelxDLVQuuklZCaiFCNEwWYKxK+EyenXFNB/v/fBPsz/AN8y3/r0AR1BqoCD1BFsMUHHpkrmpdo+nRUkgAgzO19h5YoPbOamZUVEKwtLSDE/E5JkWI1A/K9rjFxfgVE1ARTRQAwOkaSSSum6xtB98V3tTwhVKaS4XXSEamb4u9Ni+rTdV2jC8t8djMVKWjH+0XF+8AoimE7uq5LgmXgaFkEWgfltiNkc7qQ0Dq1VGADCLAgBgeth8xiZxLia061VDQo1RqF6iAv8IN2BDDf7pHzxDy+epa5WgUMGNNViL2sKivG/XG18TYSrJt/j/Ann80KVIU6ZOkHUFBIHiiTYiWsu56Y5yWeZ0EPc7k/d5T/NMj0gnriLVRTquYB+9zlQDtb+2JGQraAQymxkNEzzBIGx/W84mcfj+T0oTbyfSC7VNFNhLBT8Qk3JgXHNjb8MAeP8Psa19Xh1A3tAG4vqAAk3nfczie1bvXW3hEH53v8Al/1xKztHXTdeqn6YVBuDRTlhHLCSrrop1CpBBgHe0npBP1xwX8UxsOs7eeIxXD+Xp84nHq/k+bb8G20uHrSyNBQQCgypI2Es1NmYz1Zj74C5KnFUiCPDI6zcT+Hthjhna8ZiiKWopmP3I+HdkdB3gMEGEUSCBsTzIx1nOJ0MvmXXMVcytQKF8VBXEbqQy1LrHQD0BtjzJY5SbPThkjGPYL7SZGnUZFNajTKTIquULKREjwHVsL+WBGT7Hhh/37ID1rt/+rFmz1XheYKls64YTapl6mm99liPc45/9m+G1B4eIZYepZD7O2KsdxjxZNk4yk5Fv7BL+y5UUDmMvW0uW/dVVFqjXEvHw+IxAkkCbSbZ+3sWGhAw+8e8QR6BSSfnGMjP2ao/+Fm8o/SKqT7e2I+a+zLM01Lq9EgSZWsqj1mQMMsVxL19pmcqLRWDFJyUYaoLHcQoW4iblraRa4Iy/M5yWUAmDPLoRbysScM5ZSiMC5di22piAALQOpk3NyOQAlm0Ukz0B92It7A++LsWOo/siyTuX6JWsGSBG/1P/TADiaQbCAIE2idx84t56SesHqi+ER+rf1t8sRMlSDF0qAkODBHIqTBHmDH4bE46cfBkZeSPU4WqZcOaoDmCafhkBja0z8NzaxJGIlLMC8mNo5zaDuLTiNSriRrErEEdL3I6GBifV4d3VY05DC0EWsYMwdrWOJKrTLO9x/RynECpJUxP9T+vbCx3mCpE6QIMWB5T54WO19HO15I2RANWmGPhLoDvtrWeWL9wzNlnrsCDq0NZpEhqjQb7723E8sZ/lWioh6Oh9mX+mNBXPZZAEFVRW77MCosGbVajBiQCLq4W5+4L3tTjkl2STi2tAfjFWe9J3Ip28gxP4euKkVufU/ji1doa1OGIYEkLCgjmRcgGRYc/zGA/AeEftNcU9QTUHaSJ+EFoiRJO2/X0OZpLs3HF9EPL5YuwVQWJsAASSfIC5xcMz2Nq5KlTetp/fbqLlCpBgnYkgnbphng/bAZCoVo5ai8SrVDr717QfFqIUTNgsQItvglxft+3EEWk1Baejx6g7MSQNJABUQsN5mwxHkbcS7CkpojO3hnywNfiaIpBMktMAE8oxNQkr+OAmdoeExtqA9hJ/EYmhFN0z0s2SUFcSfW41RNMoC0kfFpMAwQPPf8ALFc4jVDVCRcW/D9DEyqqqnny9bf0wNC4qxQUejzc+WU+zgjBPsys5zLX/wDHy/8A91MQAMFOy9Oc7lgP/mKHp/iof64aydH06Biv9r4WgXI+GrSY/wCmR+f1wfRpwB7b/wDc36a6M+neqD9MJnuLHY9TR898YUis2rfw/OEUThnJGHuQOh6HkfxxL4+hFdvSmfemh/PAw4NK4gt8Z2EstWUkyQJ6xtt8+eD9IIACXUAn+IAe84qNKrBuob1/tg9ke0qpEZSgSLTpv7kXnzwjLivosweqUFtEuhnqUA6wSbgCWaOUhRvghwiitbvxXNTLhkAy7MCsvzJ2knwjTMQWG5nDNLt1WT4KVBB0hfwgY6/95WcEaQhA3AQkRtfoMLWIbP1TkqvX4BVDsBmXd1PdLojV+8Vo1E6bISRJBiYNsGB2UXJZetWrMlQ+FQjLSgDXcxVV5Y7SoBG99sSsh9qrqIqZenvJNOF+lr4LZf7RMjUYNVosrj73dqxHzF/rhrc2SJQ8Fc4F2iymXmclUM8xVpz1tFFD0sT0tg3X7W8Jr1C9WlmabkAE6QwMbSAWwQTPcHrsSzoGa5LCohJN5J2n1xKTsdkK/wDhVgbfdqU26XIZZ6Y7z0b/AKAhluD1rLnCk/7Smy/VkAHyOHU+z3KVb0s5QbnZl5ej2HywVzX2WiCKdRQD/FS6RzVh0wJzn2U1D8JoT5alP1BvPnjrO/08y/2YUqLq1dlrJMBKZjUf5m5L5CCeoEyN4z2f7qrUqUaaJlwEEd4zqCVmIaWdtaajI2Ppg9w7IHK0RSkd5qZmgjcFRAN9gF+tt8Qu1OZIo5enbU+us8X/AJFHlZV+vnjPTzc8teEH6jGseHl5ZRq7mmSrkamMkAyFAA0rtBHPzjpfEig4KARE6n3vB0hR8lX/AIsReL0oZh/4h0gCTJLKNMzy0kfTDgKqNJPhACEiYgje94gGPl5Y9daZ4z2SjX2/PmWkx7X+eIlSqEYNt3asd+ZiPUzjmvpqy/7RRUAQtPx64HQBYk7wD0GBGdqgmxkDygefPCXkTY5Y6VjFPBPPVNSUn56NDeemY+h+mBa4M5xQmXWnbWzBmPQBbL6XH1xPLtD4dMhvXLdB5/r548w3SpFvlyjrzwsbaWjKvYmW/wCeDnYugrZtNZUBZIDH4ifAAPPxT/pxDNEGPCHP19LEE/KRg12fohayMaQTS2oNB5dNU7GDgZv4tBY4/Ihdq6BGZqGPDMCOUASLbXx32Npt+10yo21EnkAVK36XIGCfajKJUqipRb/ECh0IiCqQGnppAF+frbnhOWagGbxITA3DA8+ogievPC+Xwobw/wCllf4rTAr1NNxraDtzP6+WH+D1BTfUwJBUrYSbwQfpiyUOBq7szEanMkvYEtcwArew+uPX4ED8KGASJnl8o5+V/LHOSqmbGElLkhqk6Osqy/MwR6ztiJm8tOmmpDMxGlQQWZm2AA+XtiZnMqoyxp06VU1GIJJ0kzKyoAliI8hc7Yg9nOGtTzdKpUR0WlUUkkQAVYQGJG0iDEm/zCYwS2VTzN/FoD8YyzUzoYQfiImTzAH4++B2nFk7R5Z62Yd0h18HiU2uo/ig7yNt/UYjcP7OVKo16X0QCGClhfYmIMR+WKIy0QTg3J0BCvXF3+yrs8Mxmu+b4MtpcDrUYnu5/lXSzeoUbTiF/wBgokAmY5hG67GTH1GC3C0GXvT169tSk0yBYwSrXWVDX6DGOYyOJ9s2ulYYrHbfiSjJ11dlRtKMoPxQKi3A57fDJPUDFQq8XrsIqVqzKfiAqN5CDpi3rb0OGauRRjdO8IFtbMxAPIamIFt4wucvAcMe7so/HmD1tSkNNOnJG0hAvyIAE+eINPhruYVSTjRf+xac2pILWIAHMfPHo4eBYWI2ifyM4xZqVIJ+nt2yj0uzNQnxCPw9J2nBLL9mBEkC3Uk/QD0xZl4U6nVqF5g6WmSJF9UNyMHeOUyJ1PKtIBg7b/3/AFbAvI35CWKMfBVKfB1BGvTTBi5BPXfTO/XbzxJydGn9yohtMBljnz9PLFhbKAndiOf43uPX1x7SyilpMHqYBJIERJtPneMA5DEgLUydMgajTb1VZH4z6W8tsMNweg2ygeYPlPOZEeWDr5ANBWZEgAEj0JAtcefLyxzTyMGwDaT94X+KZBiAMZZ3nZXW7L0zOl2HQHS3y5Yi1eyLHYoekDT9b4tr1BzBJk2JWAJ2gXP02wsuN5j/AHC5+RgR9dyYx3N/YftR+inpkM7QB7tq6x/BUkR6BvyxL4X2v4j3qUv2hiXZVioAYkwT4hNhfntiyMpCkAsBI3AA9PL+sbYf4fl3LBtDsoDEmLAAbid9x53xvuugfZV3dCz1QaiRJkxJ+cn3JwD7QITXI1EBKVCny3WiKjrsfvVD88WTKZEVaqqpVl1BTpMxqIEEDY3nFP4qXepWeRL1a9QchHeMEv0hRHmMO/j4/Jtiv5LIuEYoFVKA1NUYltKWJjwCesCWNwCeuAGarkjQDctqb1EwvoN/U+WC/FM2W8CjaWa27BdQHook+p8sBaRAYST67/Pz649Ccq0jyoR3s4elCg/L8ccR+ODdbJyjDyZh6i/5HAfT4T8sIjKx84OI2i3wSXLPVgIpIAmYJvcxbfEfJ5hqZ1KFPKGVWB9QfyxZ8l2/KCGy9E+gZfoDjJX4Nx8fLA9Hs9XK2pn0kA/jhYs6faWDvll+TH88LC25fQ9cF5KnVi9v1+eH8uNRjYG8creWFhYY+hPkMUGgQdwouPPqDPl7YNZNu9AU7SZ53FifK3thYWJ2VIKV8ue9SkWLSGILS0QrNEMT0HPDtCv+574gGGIggTYxMxb2wsLAsKzlqC1WBYeKAJBI5T+fXHgq6GZYlZKhT0gHnMj1wsLABrskDIIg1KlJSelNJ6gyQb+2O2oAsZCGATdRBmJ222+uFhY6PQLGhp20xvAGwA5DmPfnzw3lxTdyDTBhtN773n6852wsLHM5D/7RcwAFAELcRsN1I64YzOdjYbwIkmL7ib/XCwsaa+h0Nv01EfUgY6FKLGDcjY8ue+FhYCQUTuALxyO3958sNHP/AMo3PP8ApGPMLC/A04r5iVuFIkCI67b4jVEWfhFre0YWFjGwlFWdo1oBIFzAMDrthtmBi3Xn1PnhYWBGLQzWr6SIBv5/2vhftJb6fX9HHuFjaRjk7HGokrJb2AHPDnevpCirUUCYCuy6dW4EGw8se4WMuujWr7DPYHs3Sp1GzI1Gp8AliYkBmN7kna+1+uM/yL6KTVfiJQ1CD/FoeofkYiMLCx6/pOrPD9XqVEDgvDgKgZiW0qZH8RMST5HVt5eeAebygV3UH4SV9rYWFhk/6iYf2DohkIiIQn3QH88ReEdnu+UMXIBIEAfPcnCwsRptJnoSim1f0GqHY6kbS0gkTO8eW18N1uxlMGA7jadjMx5YWFjOTsJwj9Ecdk4AIqf8P/8AWFhYWCcmK4R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3076" name="Picture 4" descr="http://www.esacademic.com/pictures/eswiki/52/400px-Munkacsy_-_christ_before_pilat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3520" y="3140968"/>
            <a:ext cx="3810000" cy="3168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5630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3076"/>
                                        </p:tgtEl>
                                        <p:attrNameLst>
                                          <p:attrName>style.visibility</p:attrName>
                                        </p:attrNameLst>
                                      </p:cBhvr>
                                      <p:to>
                                        <p:strVal val="visible"/>
                                      </p:to>
                                    </p:set>
                                    <p:anim calcmode="lin" valueType="num">
                                      <p:cBhvr>
                                        <p:cTn id="30" dur="500" fill="hold"/>
                                        <p:tgtEl>
                                          <p:spTgt spid="3076"/>
                                        </p:tgtEl>
                                        <p:attrNameLst>
                                          <p:attrName>ppt_w</p:attrName>
                                        </p:attrNameLst>
                                      </p:cBhvr>
                                      <p:tavLst>
                                        <p:tav tm="0">
                                          <p:val>
                                            <p:fltVal val="0"/>
                                          </p:val>
                                        </p:tav>
                                        <p:tav tm="100000">
                                          <p:val>
                                            <p:strVal val="#ppt_w"/>
                                          </p:val>
                                        </p:tav>
                                      </p:tavLst>
                                    </p:anim>
                                    <p:anim calcmode="lin" valueType="num">
                                      <p:cBhvr>
                                        <p:cTn id="31" dur="500" fill="hold"/>
                                        <p:tgtEl>
                                          <p:spTgt spid="3076"/>
                                        </p:tgtEl>
                                        <p:attrNameLst>
                                          <p:attrName>ppt_h</p:attrName>
                                        </p:attrNameLst>
                                      </p:cBhvr>
                                      <p:tavLst>
                                        <p:tav tm="0">
                                          <p:val>
                                            <p:fltVal val="0"/>
                                          </p:val>
                                        </p:tav>
                                        <p:tav tm="100000">
                                          <p:val>
                                            <p:strVal val="#ppt_h"/>
                                          </p:val>
                                        </p:tav>
                                      </p:tavLst>
                                    </p:anim>
                                    <p:animEffect transition="in" filter="fade">
                                      <p:cBhvr>
                                        <p:cTn id="32"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050904" cy="1656183"/>
          </a:xfrm>
        </p:spPr>
        <p:txBody>
          <a:bodyPr>
            <a:noAutofit/>
          </a:bodyPr>
          <a:lstStyle/>
          <a:p>
            <a:pPr marL="0" indent="0" algn="ctr">
              <a:buNone/>
            </a:pPr>
            <a:r>
              <a:rPr lang="es-CO" sz="3600" dirty="0"/>
              <a:t>Estas son las mentiras que </a:t>
            </a:r>
            <a:r>
              <a:rPr lang="es-CO" sz="3600" dirty="0" smtClean="0"/>
              <a:t>prohíbe </a:t>
            </a:r>
            <a:r>
              <a:rPr lang="es-CO" sz="3600" dirty="0"/>
              <a:t>expresamente el noveno </a:t>
            </a:r>
            <a:r>
              <a:rPr lang="es-CO" sz="3600" dirty="0" smtClean="0"/>
              <a:t>mandamiento. </a:t>
            </a:r>
          </a:p>
          <a:p>
            <a:pPr marL="0" indent="0" algn="ctr">
              <a:buNone/>
            </a:pPr>
            <a:r>
              <a:rPr lang="es-CO" sz="3600" dirty="0" smtClean="0">
                <a:solidFill>
                  <a:srgbClr val="FF0000"/>
                </a:solidFill>
              </a:rPr>
              <a:t>Exo.20:16</a:t>
            </a:r>
            <a:r>
              <a:rPr lang="es-CO" sz="3600" dirty="0" smtClean="0"/>
              <a:t>. «</a:t>
            </a:r>
            <a:r>
              <a:rPr lang="es-CO" sz="3600" i="1" dirty="0" smtClean="0"/>
              <a:t>No </a:t>
            </a:r>
            <a:r>
              <a:rPr lang="es-CO" sz="3600" i="1" dirty="0"/>
              <a:t>hablarás contra tu prójimo falso </a:t>
            </a:r>
            <a:r>
              <a:rPr lang="es-CO" sz="3600" i="1" dirty="0" smtClean="0"/>
              <a:t>testimonio</a:t>
            </a:r>
            <a:r>
              <a:rPr lang="es-CO" sz="3600" dirty="0" smtClean="0"/>
              <a:t>».</a:t>
            </a:r>
            <a:r>
              <a:rPr lang="es-CO" sz="3600" dirty="0" smtClean="0"/>
              <a:t> </a:t>
            </a:r>
            <a:endParaRPr lang="es-CO" sz="3600" dirty="0"/>
          </a:p>
        </p:txBody>
      </p:sp>
      <p:sp>
        <p:nvSpPr>
          <p:cNvPr id="4" name="3 Rectángulo"/>
          <p:cNvSpPr/>
          <p:nvPr/>
        </p:nvSpPr>
        <p:spPr>
          <a:xfrm>
            <a:off x="320282" y="3877788"/>
            <a:ext cx="4572000" cy="369332"/>
          </a:xfrm>
          <a:prstGeom prst="rect">
            <a:avLst/>
          </a:prstGeom>
        </p:spPr>
        <p:txBody>
          <a:bodyPr>
            <a:spAutoFit/>
          </a:bodyPr>
          <a:lstStyle/>
          <a:p>
            <a:r>
              <a:rPr lang="es-CO" dirty="0" smtClean="0"/>
              <a:t>   </a:t>
            </a:r>
            <a:endParaRPr lang="es-CO" dirty="0"/>
          </a:p>
        </p:txBody>
      </p:sp>
      <p:pic>
        <p:nvPicPr>
          <p:cNvPr id="1026" name="Picture 2" descr="http://apocalipsis18-4.com/losdiezmandamient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332656"/>
            <a:ext cx="3160762" cy="354513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34988" y="4267506"/>
            <a:ext cx="8564608" cy="2062103"/>
          </a:xfrm>
          <a:prstGeom prst="rect">
            <a:avLst/>
          </a:prstGeom>
        </p:spPr>
        <p:txBody>
          <a:bodyPr wrap="square">
            <a:spAutoFit/>
          </a:bodyPr>
          <a:lstStyle/>
          <a:p>
            <a:pPr algn="ctr"/>
            <a:r>
              <a:rPr lang="es-CO" sz="3200" b="1" dirty="0"/>
              <a:t>La Ley de Dios</a:t>
            </a:r>
            <a:r>
              <a:rPr lang="es-CO" sz="3200" dirty="0"/>
              <a:t> consta de 613 mandamientos y ordenanzas los cuales tienen su fundamento en los Diez Mandamientos, que a su vez se resumen en dos </a:t>
            </a:r>
            <a:r>
              <a:rPr lang="es-CO" sz="3200" b="1" dirty="0">
                <a:solidFill>
                  <a:srgbClr val="FF0000"/>
                </a:solidFill>
              </a:rPr>
              <a:t>Mateo </a:t>
            </a:r>
            <a:r>
              <a:rPr lang="es-CO" sz="3200" b="1" dirty="0" smtClean="0">
                <a:solidFill>
                  <a:srgbClr val="FF0000"/>
                </a:solidFill>
              </a:rPr>
              <a:t>22:36.</a:t>
            </a:r>
            <a:endParaRPr lang="es-CO" sz="3200" dirty="0">
              <a:solidFill>
                <a:srgbClr val="FF0000"/>
              </a:solidFill>
            </a:endParaRPr>
          </a:p>
        </p:txBody>
      </p:sp>
    </p:spTree>
    <p:extLst>
      <p:ext uri="{BB962C8B-B14F-4D97-AF65-F5344CB8AC3E}">
        <p14:creationId xmlns:p14="http://schemas.microsoft.com/office/powerpoint/2010/main" val="4176848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4762872" cy="2592288"/>
          </a:xfrm>
        </p:spPr>
        <p:txBody>
          <a:bodyPr/>
          <a:lstStyle/>
          <a:p>
            <a:pPr marL="0" indent="0" algn="ctr">
              <a:buNone/>
            </a:pPr>
            <a:r>
              <a:rPr lang="es-CO" dirty="0" smtClean="0"/>
              <a:t>Se </a:t>
            </a:r>
            <a:r>
              <a:rPr lang="es-CO" dirty="0"/>
              <a:t>emplea el perjurio </a:t>
            </a:r>
            <a:r>
              <a:rPr lang="es-CO" dirty="0" smtClean="0"/>
              <a:t>(quiere decir: Juramento </a:t>
            </a:r>
            <a:r>
              <a:rPr lang="es-CO" dirty="0"/>
              <a:t>en </a:t>
            </a:r>
            <a:r>
              <a:rPr lang="es-CO" dirty="0" smtClean="0"/>
              <a:t>falso),  para </a:t>
            </a:r>
            <a:r>
              <a:rPr lang="es-CO" dirty="0"/>
              <a:t>proteger al malhechor y para oprimir al inocente.  </a:t>
            </a:r>
          </a:p>
        </p:txBody>
      </p:sp>
      <p:sp>
        <p:nvSpPr>
          <p:cNvPr id="4" name="AutoShape 2" descr="data:image/jpeg;base64,/9j/4AAQSkZJRgABAQAAAQABAAD/2wCEAAkGBhQQEBQUEBQUFRUUFRQUFBQUFBQUFBUVFBQVFBUVFxQXHCYeFxkkHBUUHy8gIycpLCwsFSAxNTAqNyYrLCkBCQoKDgwOGg8PGSwfHBwsKSkpKSwpKSkpKSksLSksKSkpKSkpKSkpKSksLiksLCksKSkpLCksLCkpKSwpLCksLP/AABEIAKgBLAMBIgACEQEDEQH/xAAcAAACAgMBAQAAAAAAAAAAAAAAAQUGAwQHAgj/xABDEAABAwIDBAcGAwYEBgMAAAABAAIRAyEEEjEFBkFRBxMiYXGBkTJCUqGx8HKCwRQjQ2LC0VOSouEVJDNjs/Gyw9L/xAAZAQEAAwEBAAAAAAAAAAAAAAAAAQIDBAX/xAAjEQEBAAICAgMAAgMAAAAAAAAAAQIRAyESMQRBURNxIjKB/9oADAMBAAIRAxEAPwDo8JoQsUhCEIBCEKQ0IQgEJoRBQmhCAQhCAQhNAkIQgFixWKZSbmqODW8zoljcT1VNzyJygmOcLie8u8tbH1S0HsgjstBgxmDTB0dD4ImD3wqZZaWk26TjekLDsLw05shbET2w6mHmI4iYv3FQG1OljKW9RT4wRUm45iFUcDsMk3BJjQ2M5ZkAmNe7jotvBbrVK5IIkT/+Zvr7o9Vhc7ftrMIkWdLGIkTTYRmBIAIJbN2g84Iv4c1L7K6W6bgBXYWmBcaEw0HwE5it3BdHbQx0i7hE+ck/RRO2ejhoZPESTA8SPrCTKxNwi5bO3wwteAyq2S3NDiAQJi/nHqOYU1K+cMbsurhnSCRpa+hI7J8eStG7PSfUouYzESWgnOREuLveOY6yZP4RpmK2mW4yuOnZ0LXwGNbWpsqMMte0OF5IkAweRgiy2FdQIQhAJJpIBIppFEhIppFAL0xeV7phB5QhCAQhNSBCEBAQmhCICF6NMjl5EH6LyoTrQQiE1KCQEICATQhQBCEINPGs6z92JGYXI4N4+Z081B1NxKTRDBEmSfH6nvU3UxYY89/6WH6+qx/t5K5s7LXVx4WQ6G71MZe7+0LdwmzadIWAWuys48VhrZvi+amanqLat6SrsQFiqODhdRjC4alYnVCTMmBwUXM8FU332OA7MIvcd3DNPE3C5rtDZZBcSDA1y/qui7zbU645fEaqn4+4j521nX75phl30plG/wBG++Zw1fqa7v3T7AnMcpm1phouSbTJkk2XaV8y4igWmW6COWq7xuHts4vBMc4guZ2Hc+yIBPeQuiMLFiQmkpVCSE0SSSaECQhCBLJTWNe2FB5QhCATSTQCEJtbOiIYsTiRTbmdotZ21Wvp1HNgZGmYNpg81ob3ucKQDWkkkyBwtxUHsirGExAqAiSwaxM5jYg29krnz5LMrHZx8UuHl97et39vGriWszdkEySdbQFeCPsGfouNYhraT2OpFwcX85BGV39pVx3K2+atQsebkRHe2/6KvFnrptz8MynlPpdEJJrqeaEIQgEIQgEExc6anw4oWDGsLqVRo1NN4HiWEBKIqnlf23mAbgc5uFmq16LYVG3i3uZTeKbAXxAseVpWhh9rurdlgc52oaAXH0C8/wAr+PTxx3F+fvK1hhkLw3eIPPac0eJXLdtY57HFr8zD6FQY2m1rpL3xxNzHlIU4+eScsccXfKGJY/j5iI9UYmllGsjguPYbeAQCyqQToTLSfW3zVh2NvZUccjyXciBPnI1Tys9xWYflbO8Gx3HM+mfFoVPqO9oaEQR6iV1FlWW3Ak/Nc13uwnV1nkey4Zo5cymF70ry49bRGInWIvH6G3gr10RbTPXVaJIhzOsFzMtIBItBs7XXx4c9bUzDKRJJAAuZJNhAvMmFdtwt2sXhcfQqVaLqdN7XsdLmEtLmOIzsBLmSREOA9YXXHJY66hEoWjMIQhAkJpIEhCECTaUivLSoHtCEKQ0IQiAoreHahoMGXVxN/BSqrG+b2djrAIAkEkiCSe/wWXLl447b/HkvJNo3ae0jUwrZmcz7AF3ERp5qMwmMLhUpWALWPkzAjO0D/UU8HUYGPDc0Zjmh2lyRrOoIWs7HNp1KmUkTTZqZ9+p/suG/r0/GfSPxuDaH0WuIIz6tJE9h58uHFTu6zKTcTTLW9rMBMnja/qoLGYo1HUWg/wASeA/hvuLQpfZWFdTeC2ZBm726zPBWl9IynVjpyAmQhei8YIQhAIQhALxXp5mub8TSPUQvaAoo+ftuGpnyUmS4BuYxLiTYgcgDyur10QbFe3r8RWB0bSYDGvt1P/rF+9SG0tgMANjLyCS25cToIWajvvh8NSFKm0wwZYF7j2ieZJkk9648MpOr9PS8blOkVvluwMYS4WdwP0BVRwW4JBis3MTEXgeVwr23aDarDUpVAYuabrO8ipjZtSnXpjMAZ1aRoolvqVfKSTdin4LcKm6zqbY5AX9bn5hWXZm5WHodrKARoPvRSlXANY09WcnhH1KgMYHtd7U98qMr4zvtEnl6ukniS0G0WVU3t2Z17AWRnHO0iL35qSqVyBfVRVfGdris5n3uLZYzWlZwtY4MEtYDXIlpsXU5+E876hSO62OrjG0HlznZ6ga65iPeaRppdPfHB0qjafVWr5m5rntjISPMW9VJ7jbHex1PrbPfVY/IbOa1hN3A3E38lpO9VfHWON/p1JCELveOEIQgSE0kCQmkg8lJqZTYFFDQhCkOUJIQNVrefIagzRLQLmbcbd6sqq+2dmurVHS7I2bmJMCwgDTzWHPvx1HR8af57Uqo4mrWbQa4y6nOUWBy27pMOPksI3cxJc+q/KxpGVrXO7ToM5v5RchWTGGnh2Np0CYBJc46vc4jM5x52A7g0Dgo7G7Yc9wYLz2QP18O9ct69PSk2gXUKtCoypUb2BnAcCC0PIgAnhIJhT+xK5dVbPj4Aa/otp+PZTb1YyPMDMHgOaSIIseREqMw1bqqjsjHNbk7Y9pjC5wiDwFjY8hol1dJ06JsrbZr1HMywGNmYuSXAX+allT92dqtFQNJINWGtHM8P1VvXZxZeWLyufHxz6NCSa1YBCEICEimkdCoFYwDjkzvJJ90clzffDZrsPUeX3ZV7QAsWh0yCRfkrhjtvNoiJ9kaeH+6pe29r/tbj2Xu4nLFhzc42HcuDjetqsW6+yTnBa/Iw3dJJ0sYE2XRamKo0yDReJAALZ1Hcuc4TC1CIp9W2PirQbc8oIWpjKdek6Yzd9N+f9AtbPIsuMdObvcxxg2OmkLHiMc03HFUbCPNWlLpBGkzPzXuhtIsME+q57L6Wmlle7Mbz81gqUgDI8ZUd/xDv/38lsUMVNideHcqyK5JbC4llJ5cx9AVPeDzlqN7LbNdwkQpDYe0W4jHBtFsNpNdWrPvL3ObkYMxuR2p8AqjtHZHWYnrhEODQR3tEE/QeS6BuZggwVn8ajqY8mUmgfUro45uyMubLWCxoQhdrzwhCEAlKaSASTSQJNiRTYFASaSakCIQhAnugE8gSqxtKrVLTkaPHMJVjxj4puPd9bfqoF4Llzc1706vj/qsM2dVqT1kMF7zJnwWPB7Ia2S1rqjucfYaPEqxuwgvobSZ09OKk8Hhezf2W3vxcb/L6wsJi7bnpVMPuuADWxb+rHCmyGmOGerHZ8G37xotrZ1MOpOdTY6k17jkGdxBayxdnzE3dn11AkK39hzS0k5dDeJHER/6UNtLH0KLGssA1oY0NjshggD0CtcVf5LkiN2sJ/zzZvla92pN8pEyTzcPkr4qtum9lStVewzDGj/M6f6VaV0cM1i4fkXeZoSlNbOcISTCATCSEHGd5cI4vqNBu2o5pHg4hap2a+mynSpdtzjLrWc48T4AeQCs3SNsp1KuK7ZyVS0OI0FQCCDyzASO8OUZU2yKVEOb7TpGa0gDkuG7xvi9PjzlkrAN0MQ6+anPwgkfVTWH2I6iztAaXggqqYbet7CSSSZ1N/SVnxW95c0BTZv6XuY2pXhxyafJRZ4krWxG0XOMzqsFTFEjVRMaz843DjYWfA48lwDdT8u89ygxLjAUps1jRq7KzR75u6/sN/v+qtcJEY5XJdsGS5oOrR2W29og9p3hNvGeSvO7A/cfmP0Cr27271WuGmoDQogDK0gCq5o0DWGerHe6/IcVa9pVqeBwrqjWdilBcA7tHM5rSZd7TrixN4iy24eDL/asufkxs8Y3ULFhcU2qxtSmczHtDmkcWuEgrKtnIEISQCEIQCScJIEU2IKbFASJSQgaEkINTbJP7PUI1DZ9CCflKr+GrTF9VN7wbUp4bDVKlacoaRAgucXAgNE2nXXkqKza+Q68tOK5uaasrs+N3LFtbTmBPj+EarDtDHk2ZZo496hjvQxjDe5Hp3KIx+8wPsi3isbeunRpKYnHuaPaEcgVW9s7SHPMTYc54QOa08btQxMq39HW6khuMxAkm+HYfdH+MRzPu8h2uLSJ4+O53tnnn4Taw7i7BdhMKOtEVqpz1QbluoZT/K3Xvc5WJJNd0munn223dCEIUoCaEIEmhJBhxmDZWpup1WhzHiHNOh/UHQgi4IC5jvL0aV6bScK416Ylwpm1Zs3McKnlBPwrqiCq3GVfHK4+nzUaBk8DoQbQRqCDxXosC6z0n7uMqURiGNAqtcM7gINRhB9qNS2AZPAnuXIq0gwVlZZdOnGzKbD3ALAXzp6rzMkAXJsANSVYti7tSQaok/Dq0ePxfTxWuHHcr0pllI0tkbEq4kgUxlZxe6QD4cT4D1C6XuzuxSw5a6M9QaVHj2fwN0Z5X70sDs5zQI+imsK9zdQuzDixx/thlyW9fSew77LlPSLvr+1v6igZoUzcj+K8WzfgFw3nJPJbu/8AvvlacLhyQSIrvBuAf4TTzPvenExzphU5X6ZxfujrfH9ncMPXd+5eew4/wnu5n4CdeRM8XT1hfObYALnaASfBW3d3pLxFBrWVQKrGtADXWe0DQCoBeBbtA6LHLDfpZ19Cgdkb64bEgAP6t59yrDTP8rvZd6z3KeWVmkhCEIEhCECTYkU2KApSlAQTxPrwQAT591z4c1Qd5+l7DYYFuGjEVLjMCRQae9+tTwZb+YLlG8W/GLxxivWdk/wmdikPyD2vF0nvVpjah2bb+3cHjW1MK1za5Y3rKgYSWNh2QRVaR25ePZJtIPI0XE4amBla+o3KA0SGVNBAuMhUD0c4ptOtiC9zWA4V4lzg0T1tEgSTE62T2hvBRE5SXfhFvUrXwxs1Vsc7jdxJ/wDDQ7+OD+SPoXLFitlZRm/aAI17FvUvCq1fbzz7ADfmfX/ZR9au55lxJ8Sq/wAWH4t/Ln+pjFbTY10BxrRzGRp7iRcjwK7v0dY91fZmHqPMuIqg8hlr1QGgcGhoaAOAAHBfNoXfuhzEZtltHwVqzPCSyoP/ACKMsZJ0pbb7XhNJNZoCEJIPSSEKQIQhEhCAOSrG9+/NHA0X5HsfXghjB2gHnQviwA1g3MRxsk2PO0tttxGIrYanBGHZTNV3/cqZux+Vrb97o4GeTb0YFnWHqHA3u33Rqey7Q+Alb+4GIqGjjahJPWPp56hMk5RVc6T3moCTf5rR2ztFuY9m954A8c0DQ8443GgKnP1I9D4/xvLDzyuo3d2dgMy52OFQmzncWn4cpu3z1j0vWzNlZQuQ0N4K1LENqUDFSwIDZDxycwWcDy9IgLsu5+9NLHNDXNNGvF6TrZo1dTJ9od2o79T08d6cPNjJlZLuJahho0Crm/O9gwVPqqZHX1BIP+Ew2znvMHKO4nhed3q3hZs6hnfDnultGn8bo48mCQSe8DUhcLx+0amJquq1TL3mXGONhAHAAAADgAFfLLTKRj1Mzre5kk6kzqs9JixUmj7stlnC6zizBjKklrB+J36D9fJOg4ysVAyXO5n5aD5BZmqEJGjW5qw7E3ur4aAx8sHuP7bPIat8iFUWVIWZlZW6o63szpFpPgV2Gmfiac7fMe0PmrRhcYyq3NSe145tIPry81wVmLhbmE2u5jg5ji1w0cCQR5hUvHL6S7okuWYTf/EtN6gf3PY0/MAH5q27H37o1gBVIpP77sPg73fP1WdwsNrKSvTF4DgQCCCDcEXB7wRqvTAskkj7jghCkfNG92yjg8diKAkNZUcWD/tv7dO34XNUIXldO6ctk5cRQxAFqtM0nH+akQQT+V4H5FzFby7iCJQlKakCEJSgYK7b0G1ZwWIb8OIB/wA9Jg/oXEQV1/oHr9nGM4f8u/8A8zT+irl6HV00kSskmEShCAQqXvN0l08O7qsM1tepNyXRSbzOZt3R3QO8qrbV39xNcRnFNuhbSlk85cSXeUwrTG1G3T9o7doYf/rVWtPwzmf/AJGy75KrbS6TWARh6ZJ4OqGB45GmT6hc4NdYnVo/v/ZaeEE3tTeqvWnrarsvwg5Wf5WwFTNq4w1DbTRoGt+Q8VsYzE5rDTj393gpfo/2Z1uLNUguGGbnaBeazpFP0hzpkRlFwrVfjwueUxn23sUw7OwtOjpUIzPs5pzP7TmlrgCY0tI7M2Mg17ZGzK2PrdVQHe57tGj74KxbR2a/EVnCoBEzkadTwzENEnwBPeeN/wCjnd5tClmAEvm4/ERa/dzVOObr1Pl+fHxyY9T0jt1eitmHk1CXudGZxjTkBwCteP2BhW0y+sxjWUgXl3slgYJzBwggiNRdWIUgAuSdL2+IcTgqJs0g4gji4XbS8BYu74HArfenjqHvJt5+Mrmo5z3NHYpB5Bc2mCS0EgCXcSdSTclRlIrzK9Ax9+qz2lna7uXsuIaTpAJ+S16tcNEkrXOLc+zWWNszrC/ig2MNZjfBZHOgLG45QJ4Dy77rCa2bhA5TKDM6rA80xXstV7l5zqBujErIzFcyoo1pXptRTsTbMZ4dy81dpQNZUQ/E2Ws6qSp2LRsrf/EYV37l5DTqxwzMP5Tp4iCumbvdLGHrUc2Ia6lUByua1pe0wAczTMgGdDp36rhJcpbY57B/Ef8A4tVLjKPpZEoQsEqj0q7J/aNmVSBLqBbXb4MltT/Q95/KvnxwX1biMO2oxzHiWPa5jxza8Frh6Er5c2ts52Hr1KL/AGqT3U3d5Y4ifAxPmtML9IaaJTSlaBEoASCcoPULsHQRhCKeLq+6XUaY7y0VHO9A9nquPhd16EqwOznttLMQ+Y/mp0iCfQjyVcvQ6AhCFikLmXSJv7AdQwzuyJbUc0/9RxsabSNW849rTTWU6Qd9/wBnY7D4eXViIeW60wRdoPB5B192efs8dpONWpmdoywHCeQ8Fpjj91DewzCJc+M7rmOHIeS91MS1sTx0XnOo/HPzOE8APqStUN+rjABIuOYiB3nuWtUxObw58x/ZaFM/W335rOXffyUJBfAJ+/vRdG3A2e6ng2xOauXVCG+0QbNE2OgB1Guo484ZR6x9On8bwD3Nm59BPkuzbLkMAaMsiA1oh0DRltLa3EcxCrXo/Bw7uf490NmNa+IbIN2t9kdziAJ7xCuexKR6thPGTYQILnRbwhQWDwwbyLtA0RlaeAOmYyRaw+puHZp05cQGsbJcbABou4nlAJWmKfncm5MVf3/3rGzsIXtI62pLKI/mi7yPhaDPiWjivnStWLyXOJJJJJJkkm5JPMlT+/W9TtoYt1S4pt7FFp92mJgxzce0fGOCrgKWvMEr1CTQk6oG3KqksjQbC/M3PqV7ieKw5i7QeZsFjxVWOyNT9EGPFYmeyDYalFNY2UoWWEGQrHVdZeiVhquQKUw5eJQWkIPRK8ozIlAKX2QOwfxf0tUSCpfZHsH8X9LVI+lU0kLlSa4V0zbHNHaHWj2cRTa8fjYBTeP9LXfnQhXw9ihFeUIWyCC9gIQgZXVOg3awbVxGHcb1GtrMHM05a8DvyvB8GFCFF9Dr6id694G4DCVKzoJENptPvVHSGDw1ce5pQhYz2l8+Y7aD3zmJLqhJvqS4klx8blZaDA1oHL7KELoQH1loVpLj98EIQJlvn9/IL042++9CFAlN16QdiwTpTYXE8rASfUrrGznnKLEE2j3o5W4849RwEKte38OScP8A2rLsij+8YIBjtHk0NBNuZmPVVfpj3w6qmMHSd2qgDq5HCnq2n4uNz3AfEkhaTqPN+Xd8jjLnJgIQquZ6aUoQhSPOIxED6eK1KbeJ1NyhCBpIQgHOWGo5CFAbVkcUIQYikhCBypjY57B/F/S1CE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4 Rectángulo"/>
          <p:cNvSpPr/>
          <p:nvPr/>
        </p:nvSpPr>
        <p:spPr>
          <a:xfrm>
            <a:off x="460375" y="3717032"/>
            <a:ext cx="8181801" cy="2831544"/>
          </a:xfrm>
          <a:prstGeom prst="rect">
            <a:avLst/>
          </a:prstGeom>
        </p:spPr>
        <p:txBody>
          <a:bodyPr wrap="square">
            <a:spAutoFit/>
          </a:bodyPr>
          <a:lstStyle/>
          <a:p>
            <a:pPr algn="ctr"/>
            <a:r>
              <a:rPr lang="es-CO" sz="3200" i="1" dirty="0">
                <a:solidFill>
                  <a:srgbClr val="FF0000"/>
                </a:solidFill>
              </a:rPr>
              <a:t>Cuando la justicia se pervierte por este tipo de complicidad, los resultados para la comunidad son desastrosos, tanto por el daño directo que hace como por el fomento de un desacato cínico a la ley y el orden. </a:t>
            </a:r>
          </a:p>
          <a:p>
            <a:endParaRPr lang="es-CO" dirty="0"/>
          </a:p>
        </p:txBody>
      </p:sp>
      <p:pic>
        <p:nvPicPr>
          <p:cNvPr id="2052" name="Picture 4" descr="http://m1.paperblog.com/i/23/235107/roger-clemens-acusado-perjurio-L-1.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160338"/>
            <a:ext cx="3600400" cy="3086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1984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584176"/>
          </a:xfrm>
        </p:spPr>
        <p:txBody>
          <a:bodyPr/>
          <a:lstStyle/>
          <a:p>
            <a:pPr marL="0" indent="0" algn="ctr">
              <a:buNone/>
            </a:pPr>
            <a:r>
              <a:rPr lang="es-CO" b="1" i="1" dirty="0" smtClean="0">
                <a:solidFill>
                  <a:schemeClr val="accent6">
                    <a:lumMod val="50000"/>
                  </a:schemeClr>
                </a:solidFill>
              </a:rPr>
              <a:t>El último comentario que hace el C. B. A. Sobre las cosas que «abomina Jehová» es el </a:t>
            </a:r>
            <a:r>
              <a:rPr lang="es-CO" b="1" i="1" dirty="0">
                <a:solidFill>
                  <a:schemeClr val="accent6">
                    <a:lumMod val="50000"/>
                  </a:schemeClr>
                </a:solidFill>
              </a:rPr>
              <a:t>que </a:t>
            </a:r>
            <a:r>
              <a:rPr lang="es-CO" b="1" i="1" dirty="0" smtClean="0">
                <a:solidFill>
                  <a:schemeClr val="accent6">
                    <a:lumMod val="50000"/>
                  </a:schemeClr>
                </a:solidFill>
              </a:rPr>
              <a:t>«siembra </a:t>
            </a:r>
            <a:r>
              <a:rPr lang="es-CO" b="1" i="1" dirty="0">
                <a:solidFill>
                  <a:schemeClr val="accent6">
                    <a:lumMod val="50000"/>
                  </a:schemeClr>
                </a:solidFill>
              </a:rPr>
              <a:t>discordia entre </a:t>
            </a:r>
            <a:r>
              <a:rPr lang="es-CO" b="1" i="1" dirty="0" smtClean="0">
                <a:solidFill>
                  <a:schemeClr val="accent6">
                    <a:lumMod val="50000"/>
                  </a:schemeClr>
                </a:solidFill>
              </a:rPr>
              <a:t>hermanos»</a:t>
            </a:r>
            <a:endParaRPr lang="es-CO" b="1" dirty="0"/>
          </a:p>
        </p:txBody>
      </p:sp>
      <p:sp>
        <p:nvSpPr>
          <p:cNvPr id="4" name="AutoShape 2" descr="data:image/jpeg;base64,/9j/4AAQSkZJRgABAQAAAQABAAD/2wCEAAkGBhQSEBUUEhQUFBQUFRQVFxcUGBQUFBcUFRcVFxcXFxQXHCYeFxkkGhQVHy8gJCcpLCwsFR4xNTAqNSYrLCkBCQoKDgwOGg8PGCkcHxwpKSkpKSkpKSkpKSwpKSkpKSkpKSwpKSkpKSkpKSkpLCwpNSksKSwsKSkpLCwpKSwsKf/AABEIALgBEgMBIgACEQEDEQH/xAAcAAABBQEBAQAAAAAAAAAAAAAAAQMEBQYHAgj/xAA/EAABAwEFBAgEBAYBBAMAAAABAAIRAwQFEiExBkFRcRMiYYGRocHwBzKx0WJy4fEUI0JSgpIkM1Oy4mOi0v/EABkBAAIDAQAAAAAAAAAAAAAAAAAEAQIDBf/EACURAAICAgICAgIDAQAAAAAAAAABAhEDIRIxBEETIlGBMjNhFP/aAAwDAQACEQMRAD8A7ghCEACEIQAIQhAAhCEACEJHOjVACry54GqqrxvoN0Mdu88lm7TfD3GZ5DtWE8yiaxxtm3FdvEeKXpRxXPX3iRvOZiea9Nvc5iTGnb7kKn/R/hb4WdCD0qwNnv1zTkVqbtvgPAlWjmT7KyxtFqhIHSlTBkCEIQAIQqy89o6FAHpKjQRuBl3gEAWaFkqnxKs4EgOPCcLQTw1yPNZ68fjUxjgGUcjlLnE58CAMlFk0zp0pJXH7X8ZK/wDQyk0bsi7zleafxjrkfLTDhrlke7XzRYUdjQud3R8YaTyBXpmnxc04gP8AHWOUrYWXaWhUALKrC0xDgRGeg7D2IsKZaISB0pVJAIQhAAhCEACEIQAISoQAiEqEAIhKhACIlKkQB5e+Bmqi8rYY4fbip1qfPJUdpaXuj3E5JXLP0jWESsqUy/P37iSoTqBJA96gfRaapZQGxxy7lE/hAIPFwH1KUkhhSM/a7OWgdpcfAfom6NlJBPL1K0V42TJvh3nP0TVCydU9h9FVrdFlLRUVLNBBjWD9PurK75aOSeq2fIdkeGf/AOU7TojPvHvx8lZaZVuy3sNv8FatdIWUp1IPYR4Ee4VxdNvxdU66j7eR8E5in6YtOPstJVHtPtbRsTMVR0uIlrB8zvsO1Vu3W3rbC3A0YqzhIByABkYjxz3Lh18X1WtLzUqkvcTvmOQGiYbKJGpvr4mWm0khrixpkBlOM+Z1Pis1aryLPnzceMkA+KhseKbHQSXnfu5DgqiraCTnnKqaEureTjOeUqNUtBcIPvgo4OaQHNAEijanARKeFbeP2UJ53r3Tf74oCif05yKn3fez6ZxMcRxH9JB1kcFUMd+ycpvgoJOvbBfEjC5tC0kBh+R/9vYez3xXVmOkSF8r0q2E/hPkfRdg+Ge2uINs1Z07qTjr+Qn6eCEyso+0dKQlQrmYiEqEAIhKhABKJQhACSllCEAJKVCEAIvL3QF7TFoO5Vk6RKIVqd5nyCj0G5k9v0UDbC+DZrO+o0Aua0kA6TumO2F4uGpUFnYanWeWyYG85+pSMn9hmMXxstqrvt4qLaHQ6mImX9w6rjJ8PNeK9oLGY3kMaJJnyWMvH4mU6bzALwDkW6RpMqNt6LKOjY3oetTH4mn6j1C8WeoOuJ9wFmLDfZt7QQcGGJAkEd+8KxsuzRLXEvdLjrJzERmqNOzRQVbZaVKkAfl+hz8imRWzdxDh9FRXpdFWmyGVnyNM9JVBUo1Wz0trc2cyAQCpUWyOJtrTWA7ifA/sUxQvPC6Qcwdeefos/RtdTD1HisB/cczr/UN8lNC9ml/WlroEtPEdvirJ0ykoFT8VLxH8Uyo2DjbHWDXHKPRwKr7out1Wk1zh8wxDdkdFD+Iomo2DMtBHEES09xBb/qFuGAMAaNwA8Ftmm0k0GDGm3ZzK32IsqOaeY7VUup5re7XXZLelbq3M8lj69LOeOfqr458kVyQ4shsoGQipRzUymdD2rzWbv9+8lcoROjyKbpNUvDn3Jp9OCgkRqep68020L2OzcggkNzEFWdz2pzSIMOBBB34gZCq2n0KeovhwPH3+qkD6b2cvb+Js1Orvc0Yux4ycPFWUrn3wmvPFTqUjuio3v6rvMBdBV0YvsWUShCkgJQhCAEQhCABCEIAEsJESgAKi1HJ+ociodRyymy0TJ7ct6ShUaP8A4m/7Vac+S0FlpwwDgAPJVtWz9IHT/wBxh/1c0+iuKWiTW3Y31Ez+2FjfUs7mtDjMZNiSNCIOuunYs1sHsuyhVNSs2o3DiHXDi17XCA00w0gQc5ldIc2VGq0FrF8Sr+2ioddlFtfFQAaHfMGiBi0kCBrv5BW9ipQIK8UrJGalNCq2m7LPqjL35i6RwG4FyxGzOzBtlsca4PRu6TE3rNqU4EMc5xEEun5RPkui3sMNQHSRqm31cQg5jtEqYSSeyZxclo57eVwPsFsa2i81KLv7iJbPGN+USom2beox41FVnniHqtvW2eoOdiwDENDnKpNr7pBoQ3c5rv8AVwKJSTeginVM55ftVz7RRaQYaaQPbicP1XRbQetO5YO8RD8RnAMEuEEswnXxJPcrm4786Zjm4sbqZAxREtdMH/6lGVXFFsLps0NRoe0tOYII8Vz287LggHdI8Crq9bZaGzgIY3iRJVFaLV0jA4uxEnMxGfL3qq4YtBndkOco7+8FeekzI95/shrs+aivMHy8CmhZD4OfiPfmh+7nHim3H377CguzPAwUEnvDp4LyCgVNRxz7/wBk245oAepPy8vt6KRTMt5Z/X0lQaT8+al2R+fZPkc/fJSVOj/Cm9sNrYCfnBZ/t/7AeK7cF8wbO200a7eLHAjuK+mrLaA9jXtzDmhw5ESrRM5D0IhJKJViosISShAAhKhACISoQAiEqEAM1z1VBrHLuU21fKVCcJhYZOy8SAwYWSd7h4k/opTHKs2lq9HSpkf96kDyJKnUn5JRadDa2iY0oITQevYctbIaEdUhNtqDeUVqUhZ22bPzXFeo95e1rmtaHuawDjhBzPNUsskh/aC1tOU6ac16uxwc0SsxfNx1n1adUPc0NnqAnCZ3uG9Xl2MdTYA4y5Vu2a8aRc1gANFj9qq46N/CCru1WnLVYvae2kUnEaiI8RPlKh9k4zJ3Rdz7QHCHOY6HdrcQE+EgxvhW+ylzCixzTBqYji1yicIz3RJ71qrksTeia5jAzSS0ASNPVe7dcAbVNRs4nN3aGOIUfI3o0m4t3VFLel1B9J2UmDHNYCpdpYyMLmnfOcuBmQRx9F0Wz3hicWEQ4ZEHsTl43WKlJwAGKJb+YZgd+nephk46M54+Wzk9SpEHtXi18e/xEfUeal33QwkOGjs+R3hQcUt8vfenU7ViTVOhKdSW8l5a+QOOngmKVSCgug8ipAkOOQPPx3hAM5b93NeabtRu19+968OyKCBxrswpFJ2fP6qK47/cp1r/AAPkpILumMUOHzN17W/dd6+Gl5dLYmtJksy7uHcfqF8/XbaF2b4TWgdHUaDm0h0cWuyMcII80LshrR0hCAUq0MhEJUIARCJRKABCJRKAFSIlEoA8Vmy08lADshzA81ZEqoeYJHaPr+iwy6LxKbbFpdZnxq2HjnTId9AVIu20B9NrhvAPknbSzESDvB9VRbPWno3Ps7taZ6s/2nMfbuSUnux2C+ppgUdJCaFReK4kZKeRJIrWtrGlziABvWZte1rHuhgxAa6n6aL3fFx9KD0j6jgf6Q7AByLRKq7NT/hzho1SARo9oJEA5DxWkaaGIYlVrbJD9qmGARA3E5E8pGaeNuBAIMhUt+WV9WmG1bR1WZjAxgdIymY1US6bM9uryWk5AgA8z+yq4pbNMmP621RcWq2SCs/bLO2s5rHEgEk5co9VaWil2qnuuvitrh/SwBv+Wp99irYvHRqNlWxZmtO4YfDJWloqEtBjQ+Y1US4bHk9o/pe+OTjiH1VuKQwEHc4Hx/ZYxtsJtIwm1li6Oq20M+UwHjdB0d6eClWa2jCCFq7RdjKtJ9Nw0kdxEj6+S5/d9ie2q+zjMsdH+OoPgQodo1g00ZjaqxgPeB8pmozv+ceJlZCmdQul7f3aLPTpuc6Xk9URrl1u6FzauIfI0IyT+B2hTPHdoYe3rc5SOzHkhx07D+/okpbwtxc9U3ZhPPEjz71HpahSm6H3wQQMsPVK9Mcim3J3vgmmFSQT6FeCD4ro3wyv8UrXTk9V/Ud2Ysge4wuX4s1ZXZayxwIMZ+BU0RZ9ZNdBjjp6hOrO7HX3/F2NjyR0jQA78w38j91oQVJRioRKFJAIQiUACEShAAhCEACo7S7+aRx9CFbWm1tYMzyVDeNXrA8SPMhLeRKka41sctAhwPLz/VYrbyubLWp2hvymGu71tK9TFTxDiR5qj2vsAtFie0ieqSOY18s+5KasZi6Fum/G1mgtOqu6LwVw7Zy86lndhJMArp103+CM1m/qzarWjS1qGILPXns24nE10xuV3TvFpGoTFsvTCWxEFXVMhOUejMVbqc3iSojpatBeF5uE5N3793ishfV/hrZGZO5WVlpSb3IZvi+RSZ+I/KPXkFX7AsL3PJknEc+eqzFotDqjn1HmSZA4DXIcAtx8MLM5tJxaJlx18FpNcYmUXcjb3RUwVHiCZDTG/eJ8j4KxZL3wAQCBJPYf1Kj2WvGJ8daA3wLj6lTW2ipI6o996XTJke6bcNU8HNjvGipLxoMo2k1SABUaAT+JmnkfJWNvt4FQc436LPbe30wWcjU5OnhH6T4qnbovHWzm21N4utdscZlrOqwboGp7z6LM31ZOjMcIjkZVxdGZLjqST4pra0A4DviPMJvG6aRSauLZmn6FeRvXpyR4y5pwTHKTOt4p2mMnd680Bpy/ReqZycoJClv8PoozSpFLQ96iuOasijHzonaD80xTfKdA18VJCO2/Ba/B/Ms7jDm9cA5Yhl5tg9zuxdYaV8rbM36+zWinWb8zCCQdHN0IPYRIX0xdF5NrUGVGHE0tDmmZy7e0Zg/lUImaLNCSUKxQ8vqga7+a9BIUkoA9yheZSYkAK8mMlBr2+J3FTkxaLO1w6w+6rNNrRaLSe0Ym9r0djnWPDLTzVpaXyxrvyn1VfftzupVG4Je185b8t3mpz/8AoDkB5LlztWmOqnTR4uqpiZUad5JHfl9kz0/UIPf39UpuwPLTHEH1UK114x9oJ9frKy5aLVsxVvuodI8DUOI8CvFCu+lkZhW96EdMT/cGu8Rn5z4L0xrXBXZtEYo31wJCWve7urnvXi0Xc3UKsqtHcFaCRLZ4vbaV5IY12bjHIbyq57H1HBlMFz3w0dmI8eJ8hKr6Nn/iLQTowZTugZ69p9F15l02ey2Gk+jRDaj4djdOKS2ZkknCNY+6bSSQnKTbOaX9dDaFUUWkOwQ1zuL4GMj8Mkgclr9gKLhZ+qYzJ55lUF42KHEnXIk75K22xVANs7SBqAfESl8k70XgqLHHFInfiEp3C7qnGeKfqWVsaamTqmKzvJYNmiRDvK0dbkFh9ta02dxJ1c0DlIWkvC0amdSuf7dXuOrSB34jyHvyV8S5SLTfFFLQt2EZKLa7Q6q7Pd+i6d8F7pZWdVNRjKjWhwcHNaWkOwAQDyKzu3eyrbHUmmQWVCYG9pYes3sEkR2J6MEtiksl6Ofubn3/AHXuoPIeaVrZIXstnvI8FszJAMh/iB9UEw2OOaKr9eZ9Amqp3dygGO0vkJ98VEUwtOENaJLiAOJJXUNjPhuym1tSuA+oRMHNrewA6ntVJ5VjVstHG5vRz269mq1US2m4jdAgeJyUq1bL2mlm6i/DxAn6Lu1ku5rNGjsyjuUpzBGiVXkybGPgikfOGEhoP9h4Zidx84/ZdY+D+1waf4Z5EPLjTk6O1dT74Dh3qbtFsdRrAuYBTqwRiaBDgdzm6OC5bTs1Sx2kBxLC17etvaQZZUB3gGD2iQmoZFPownFrs+om2jLchcrofFhgY3HTJdhGIg5F0ZkZ6SlWuzKjrBKQJJXipUIGQns0VzM91HgCSYHaoFW+6Y0l35QoteyPqGahy3NGgUuz2QNGimiLIrr6e7JjY7Tn5JyzUqhILnkgEEjKFM/h26xBXsCFDRKZGvajIa7+xwcFCvX5ct/qCp1qrSC0jUd6p6lQmlB1AIPcCkPIVfsYxb/RAp/MOU+YP3VNe78Lj7yP7q8qNh45BUm0NI/X35hINDcXso73dLaZ4tI7wZ9So1ltRC92ypNFvYSf/H9VBbVhMVomLpk+02zEICzu0F44GYG/M4eDd5Uy2WzC0nc0Ek8AFh6dZ1arJzLzpw7PBbYoXsjJLVGyNhqUbFRdTAL6lQkzl1WCY5SQplwbQ1axa2rUcWsOBrP6WkGY+ivrXZMFnsbSMxRLjP4nfYBVRsbA8uaIJzMaEjfHFa5ELQZIvJuJz+0n35LW7Jj/AI9P8jfoFk25nu8961GxNYOoAf2Es/1P2hIS7GYrReWgqstlSGk8ArivZ5CqLxZDCFlJ0aRMRfNuLQTw0XPr6oF1auZLgx2RPCYGXIHxXQarC+o9pb1XUq7A7+2p0NR7I7T0ceKx15YXV3taZ6SnSqazGKmHkEnU9cnVP+PGo2L5pXKjofwHtVNrbQMXWhhIO5shszzKz3xDvjGMEDKva6mLWWmoQwNPCDPMq8+F2ygNotInqU3hpxN+YU6uIDIwPkHHIqD8RbFTc4NA/wCpaXUQ7KcNLE+rhbpJqPDf8AmvRhqzmFIZDkkY7rTwBKk3jQ6N5YciyGkdoGfmodE5PPIKSogH3Q1kungnQz32e/okfrhGp15osKNZ8Obk6e1dI4dSlmO1509V2yz0oCyXw/uPoLO0EdZwDncytk0Lk5Z852PwjxjQjk096ceVDq1FQsNWhyym0lxNr/miAeB3dy0NaqodR2a3xyplJxtHMXXBUBILHZZZCRlwQuoioEqe+VinxnR5QUAIITIqeYSQvRXmFJAJCEqC2UEkWsR3qFbWiJCtjZhHFVtqogNI7fslc6+ptjeyptJh/d9lV7Rs/l4huh3dofJ3krO2GDPvcmntx0i06ZjuI/dc7sbutmGrNyI4E+/NQn04PP6q2tVnyk6iWnm0x75qEac5dpHqPqrp6LXsq77s/wDx3Ab/AKKb8NNgmVibRUJwseWtbuJAGIk94CcrNBYQVrvhhUaLIc8mVKrnk6DCZM90JnA/Rnn0rPG2NmIqsAyDaTR9VmXCFrLzqmu99SMiBG/qxl5LMMp9Y81vNC8GFL5h2q62CqYaldn4mPH+QLT/AOIVS6lh7j9VY7LZWt34qf0cPuubkVSHIO4nQHnJUV50JV03RQ7XSlZz2Wg6Zhrzu8mhamtJa80m1GEah1F0ujtLHPHKVzjZ+u19pa6oMqVJrDqZDOpMdgLcvwrqu0VNzWlzCQ4NdBBIObSNRzXGLBi6QkZEA+e7zTnjyuFfgyzRqV/k7PsReYs7LbUnGQ5oYGtjFUIhrQJ1LgPFZ/aFw/j6VFzgW3fZzUqETDrRVwveZ0xF7xH5VF2Or9HSrWt+VGzDEwbqlpcQ1uW8DE4Dt5LP37XqUqDnVpFotrzWfIhwaScAPDVzo/EOCaXVGFbszNttOOo553ku9UzZhlzM9wCbrOgRx+ilWZnkPMq3SI9np74HAkK92EuI2iuHESxhk9p3DxVBSourVRTZmSY58Su37H3C2z0WtAzjPnvSvkZOMaXbN8MLd/g0NhoYR4KXK8sahxXOQ0xmu9QarlJquUSoVJZIh1FHqKS8KNUWkWVY3iQmiULfkU4o6yEhSAr0WrqHJGxmgBOQvKAEIyXqklDUEoA9FqgW+l1SrBRbc3qrLKriy8ezKW1/1TdmM4h2eYP2Xm2iCR76qZsNaKjhy8/0A8VyfY/WiuttLrkf3if8myD9FSFkOI7x5BXt9dWHb6b5/wAXZFV150esHDQ5jkYP1VyEU15nJ0awXc4U3Zk1DddQUpJtFqw1DwotY0vHZIy7ZIUO2mHNO4Og8jr5Fab4Y2PDZazDmG2twz4BjPumvHVszzPRpKdhDGjLJwb56LJXhZsFSoOBBHJbq0UyxumJkabx+X7LE37Vi0tgSypTfDvxNdmCNxAKbmhaJEtAlp5eK97N1/8AktPFjh9D6Ji1VYpns071HuOthtNL8xH+wP3SGeN7HMR0+nUyXiuJTVN6delDX2UV90pYeS41elMU6tQAhonX+rMGQD36rtt5MkFc0tOzIrW9jcGPpHhsE5SAXQeGQPgtvGf2oMy+tk/Ya4TbmM6X+Vd9mmo4OkdK9oPWJ0wiT4HeVhtu9oW2u3VatPKlOGnu6jOq0xukAGO1bX4jbd1G0f4OlRNmp/I5kAHC2N7comdO9ckcZXSSEmO0mlxk6DNS6lXDTgakphuQgcynqtnLnMY3V8AcyYQwRt/hhcMzWcNTDeQ/Vdbs1OAqLZm7RSosYP6QAtC1cXJPnJs6MY8VQ7KaqPQ9yYe5VsskeHlRnp2oUw8oRcYqFRKqkVXKJUctoozkIhIha0UOqlyUFCF1zkHh7OBIPEfqiiCBBM9qRCgB+EgCEIJOeXr8VHUrY+mKIdRpPLHGT0nVMOcP6RvyI3a5rfB4qMDmmQ4BwPEESD4FIhZXZYyd7Uf5o95b1T0nRWPaSPIEfSEIXLl/Jj8ehy+aeIEbnNI7/wBwqh8mzsO9kA8tCEIUkFDejSA6Of0XQdl4FjZucTJje4hpk92HwQhOeP2Y5ui7vG0YWDNYq/arQG5Z9M9wjWHU2zlzkoQmp9GEFsobTUxkDRupTNKphqNdwc0+BHoUISU+h9KjpFGspYdIQhIezVkG2CQq3ZmgwXiwu1wVMJ4OwmT/AK40IWmD+xEZf62YT45X0a9rY1rppU2lrBuLph7x2SMPbhK5g1CF10c30SqDMx2wtFsPdprWtrokUhPedPXxQhL53UGzfCrkjttloQApIKELjnRPDymXFIhSgGajlGe5CFZEkaq5VtS0S/CN2Z9AhC3gZS7HoQhC1oys/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4 Rectángulo"/>
          <p:cNvSpPr/>
          <p:nvPr/>
        </p:nvSpPr>
        <p:spPr>
          <a:xfrm>
            <a:off x="460374" y="2564904"/>
            <a:ext cx="5695801" cy="3539430"/>
          </a:xfrm>
          <a:prstGeom prst="rect">
            <a:avLst/>
          </a:prstGeom>
        </p:spPr>
        <p:txBody>
          <a:bodyPr wrap="square">
            <a:spAutoFit/>
          </a:bodyPr>
          <a:lstStyle/>
          <a:p>
            <a:pPr algn="ctr"/>
            <a:r>
              <a:rPr lang="es-CO" sz="3200" dirty="0"/>
              <a:t>Por último aparece el que se deleita en fomentar la discordia.  Algunos de estos obradores de maldad no mienten, pero producen tantos trastornos y tanta discordia como el mentiroso. </a:t>
            </a:r>
            <a:endParaRPr lang="es-CO" sz="3200" dirty="0"/>
          </a:p>
        </p:txBody>
      </p:sp>
      <p:pic>
        <p:nvPicPr>
          <p:cNvPr id="3076" name="Picture 4" descr="http://us.123rf.com/400wm/400/400/lanak/lanak0902/lanak090200007/4260031-dos-jovenes-mujeres-chismes-aislados-contra-fondo-blanc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564904"/>
            <a:ext cx="2808312" cy="35394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6751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6"/>
                                        </p:tgtEl>
                                        <p:attrNameLst>
                                          <p:attrName>style.visibility</p:attrName>
                                        </p:attrNameLst>
                                      </p:cBhvr>
                                      <p:to>
                                        <p:strVal val="visible"/>
                                      </p:to>
                                    </p:set>
                                    <p:anim calcmode="lin" valueType="num">
                                      <p:cBhvr>
                                        <p:cTn id="7" dur="1000" fill="hold"/>
                                        <p:tgtEl>
                                          <p:spTgt spid="3076"/>
                                        </p:tgtEl>
                                        <p:attrNameLst>
                                          <p:attrName>ppt_w</p:attrName>
                                        </p:attrNameLst>
                                      </p:cBhvr>
                                      <p:tavLst>
                                        <p:tav tm="0">
                                          <p:val>
                                            <p:fltVal val="0"/>
                                          </p:val>
                                        </p:tav>
                                        <p:tav tm="100000">
                                          <p:val>
                                            <p:strVal val="#ppt_w"/>
                                          </p:val>
                                        </p:tav>
                                      </p:tavLst>
                                    </p:anim>
                                    <p:anim calcmode="lin" valueType="num">
                                      <p:cBhvr>
                                        <p:cTn id="8" dur="1000" fill="hold"/>
                                        <p:tgtEl>
                                          <p:spTgt spid="3076"/>
                                        </p:tgtEl>
                                        <p:attrNameLst>
                                          <p:attrName>ppt_h</p:attrName>
                                        </p:attrNameLst>
                                      </p:cBhvr>
                                      <p:tavLst>
                                        <p:tav tm="0">
                                          <p:val>
                                            <p:fltVal val="0"/>
                                          </p:val>
                                        </p:tav>
                                        <p:tav tm="100000">
                                          <p:val>
                                            <p:strVal val="#ppt_h"/>
                                          </p:val>
                                        </p:tav>
                                      </p:tavLst>
                                    </p:anim>
                                    <p:anim calcmode="lin" valueType="num">
                                      <p:cBhvr>
                                        <p:cTn id="9" dur="1000" fill="hold"/>
                                        <p:tgtEl>
                                          <p:spTgt spid="3076"/>
                                        </p:tgtEl>
                                        <p:attrNameLst>
                                          <p:attrName>style.rotation</p:attrName>
                                        </p:attrNameLst>
                                      </p:cBhvr>
                                      <p:tavLst>
                                        <p:tav tm="0">
                                          <p:val>
                                            <p:fltVal val="90"/>
                                          </p:val>
                                        </p:tav>
                                        <p:tav tm="100000">
                                          <p:val>
                                            <p:fltVal val="0"/>
                                          </p:val>
                                        </p:tav>
                                      </p:tavLst>
                                    </p:anim>
                                    <p:animEffect transition="in" filter="fade">
                                      <p:cBhvr>
                                        <p:cTn id="10" dur="1000"/>
                                        <p:tgtEl>
                                          <p:spTgt spid="307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a:bodyPr>
          <a:lstStyle/>
          <a:p>
            <a:pPr marL="0" indent="0" algn="ctr">
              <a:buNone/>
            </a:pPr>
            <a:endParaRPr lang="es-CO" dirty="0" smtClean="0"/>
          </a:p>
          <a:p>
            <a:pPr marL="0" indent="0" algn="ctr">
              <a:buNone/>
            </a:pPr>
            <a:r>
              <a:rPr lang="es-CO" dirty="0" smtClean="0"/>
              <a:t>El </a:t>
            </a:r>
            <a:r>
              <a:rPr lang="es-CO" dirty="0"/>
              <a:t>mejor medio de mantener la paz es el uso de palabras suaves. Si el furor se levanta como una tormenta amenazante, la </a:t>
            </a:r>
            <a:r>
              <a:rPr lang="es-CO" i="1" dirty="0"/>
              <a:t>respuesta blanda </a:t>
            </a:r>
            <a:r>
              <a:rPr lang="es-CO" dirty="0"/>
              <a:t>dispersa las nubes y hace salir el sol. </a:t>
            </a:r>
            <a:endParaRPr lang="es-CO" dirty="0" smtClean="0"/>
          </a:p>
          <a:p>
            <a:endParaRPr lang="es-CO" dirty="0" smtClean="0"/>
          </a:p>
          <a:p>
            <a:pPr marL="0" indent="0" algn="ctr">
              <a:buNone/>
            </a:pPr>
            <a:r>
              <a:rPr lang="es-CO" dirty="0" smtClean="0"/>
              <a:t>No </a:t>
            </a:r>
            <a:r>
              <a:rPr lang="es-CO" dirty="0"/>
              <a:t>hay nada que tanto atice el fuego de la discordia como las </a:t>
            </a:r>
            <a:r>
              <a:rPr lang="es-CO" i="1" dirty="0"/>
              <a:t>palabras ásperas, </a:t>
            </a:r>
            <a:r>
              <a:rPr lang="es-CO" dirty="0"/>
              <a:t>hirientes, en las que abunda el insulto y la recriminación.</a:t>
            </a:r>
            <a:endParaRPr lang="es-CO" dirty="0"/>
          </a:p>
        </p:txBody>
      </p:sp>
    </p:spTree>
    <p:extLst>
      <p:ext uri="{BB962C8B-B14F-4D97-AF65-F5344CB8AC3E}">
        <p14:creationId xmlns:p14="http://schemas.microsoft.com/office/powerpoint/2010/main" val="1468472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wipe(down)">
                                      <p:cBhvr>
                                        <p:cTn id="25" dur="580">
                                          <p:stCondLst>
                                            <p:cond delay="0"/>
                                          </p:stCondLst>
                                        </p:cTn>
                                        <p:tgtEl>
                                          <p:spTgt spid="3">
                                            <p:txEl>
                                              <p:pRg st="3" end="3"/>
                                            </p:txEl>
                                          </p:spTgt>
                                        </p:tgtEl>
                                      </p:cBhvr>
                                    </p:animEffect>
                                    <p:anim calcmode="lin" valueType="num">
                                      <p:cBhvr>
                                        <p:cTn id="26"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3" end="3"/>
                                            </p:txEl>
                                          </p:spTgt>
                                        </p:tgtEl>
                                      </p:cBhvr>
                                      <p:to x="100000" y="60000"/>
                                    </p:animScale>
                                    <p:animScale>
                                      <p:cBhvr>
                                        <p:cTn id="32" dur="166" decel="50000">
                                          <p:stCondLst>
                                            <p:cond delay="676"/>
                                          </p:stCondLst>
                                        </p:cTn>
                                        <p:tgtEl>
                                          <p:spTgt spid="3">
                                            <p:txEl>
                                              <p:pRg st="3" end="3"/>
                                            </p:txEl>
                                          </p:spTgt>
                                        </p:tgtEl>
                                      </p:cBhvr>
                                      <p:to x="100000" y="100000"/>
                                    </p:animScale>
                                    <p:animScale>
                                      <p:cBhvr>
                                        <p:cTn id="33" dur="26">
                                          <p:stCondLst>
                                            <p:cond delay="1312"/>
                                          </p:stCondLst>
                                        </p:cTn>
                                        <p:tgtEl>
                                          <p:spTgt spid="3">
                                            <p:txEl>
                                              <p:pRg st="3" end="3"/>
                                            </p:txEl>
                                          </p:spTgt>
                                        </p:tgtEl>
                                      </p:cBhvr>
                                      <p:to x="100000" y="80000"/>
                                    </p:animScale>
                                    <p:animScale>
                                      <p:cBhvr>
                                        <p:cTn id="34" dur="166" decel="50000">
                                          <p:stCondLst>
                                            <p:cond delay="1338"/>
                                          </p:stCondLst>
                                        </p:cTn>
                                        <p:tgtEl>
                                          <p:spTgt spid="3">
                                            <p:txEl>
                                              <p:pRg st="3" end="3"/>
                                            </p:txEl>
                                          </p:spTgt>
                                        </p:tgtEl>
                                      </p:cBhvr>
                                      <p:to x="100000" y="100000"/>
                                    </p:animScale>
                                    <p:animScale>
                                      <p:cBhvr>
                                        <p:cTn id="35" dur="26">
                                          <p:stCondLst>
                                            <p:cond delay="1642"/>
                                          </p:stCondLst>
                                        </p:cTn>
                                        <p:tgtEl>
                                          <p:spTgt spid="3">
                                            <p:txEl>
                                              <p:pRg st="3" end="3"/>
                                            </p:txEl>
                                          </p:spTgt>
                                        </p:tgtEl>
                                      </p:cBhvr>
                                      <p:to x="100000" y="90000"/>
                                    </p:animScale>
                                    <p:animScale>
                                      <p:cBhvr>
                                        <p:cTn id="36" dur="166" decel="50000">
                                          <p:stCondLst>
                                            <p:cond delay="1668"/>
                                          </p:stCondLst>
                                        </p:cTn>
                                        <p:tgtEl>
                                          <p:spTgt spid="3">
                                            <p:txEl>
                                              <p:pRg st="3" end="3"/>
                                            </p:txEl>
                                          </p:spTgt>
                                        </p:tgtEl>
                                      </p:cBhvr>
                                      <p:to x="100000" y="100000"/>
                                    </p:animScale>
                                    <p:animScale>
                                      <p:cBhvr>
                                        <p:cTn id="37" dur="26">
                                          <p:stCondLst>
                                            <p:cond delay="1808"/>
                                          </p:stCondLst>
                                        </p:cTn>
                                        <p:tgtEl>
                                          <p:spTgt spid="3">
                                            <p:txEl>
                                              <p:pRg st="3" end="3"/>
                                            </p:txEl>
                                          </p:spTgt>
                                        </p:tgtEl>
                                      </p:cBhvr>
                                      <p:to x="100000" y="95000"/>
                                    </p:animScale>
                                    <p:animScale>
                                      <p:cBhvr>
                                        <p:cTn id="38"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5400600" cy="3240359"/>
          </a:xfrm>
        </p:spPr>
        <p:txBody>
          <a:bodyPr>
            <a:normAutofit fontScale="85000" lnSpcReduction="10000"/>
          </a:bodyPr>
          <a:lstStyle/>
          <a:p>
            <a:pPr marL="0" indent="0" algn="ctr">
              <a:buNone/>
            </a:pPr>
            <a:r>
              <a:rPr lang="es-CO" i="1" dirty="0" smtClean="0"/>
              <a:t>«La lengua apacible es árbol de vida» dice </a:t>
            </a:r>
            <a:r>
              <a:rPr lang="es-CO" i="1" dirty="0" smtClean="0">
                <a:solidFill>
                  <a:srgbClr val="FF0000"/>
                </a:solidFill>
              </a:rPr>
              <a:t>Prov.15:4</a:t>
            </a:r>
            <a:r>
              <a:rPr lang="es-CO" i="1" dirty="0" smtClean="0"/>
              <a:t>. </a:t>
            </a:r>
            <a:r>
              <a:rPr lang="es-CO" dirty="0" smtClean="0"/>
              <a:t>En </a:t>
            </a:r>
            <a:r>
              <a:rPr lang="es-CO" dirty="0"/>
              <a:t>efecto, una buena lengua puede curar las almas enfermas convenciéndolas de pecado y presentándoles la salvación que hay en Cristo, y puede también reconciliar a quienes han estado enemistados. </a:t>
            </a:r>
            <a:endParaRPr lang="es-CO" dirty="0"/>
          </a:p>
        </p:txBody>
      </p:sp>
      <p:pic>
        <p:nvPicPr>
          <p:cNvPr id="4098" name="Picture 2" descr="http://1.bp.blogspot.com/-1ELahGqGzcg/TV0r0_qEnFI/AAAAAAAAAoo/rclab9_uLLw/s1600/discusi%25C3%25B3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880886"/>
            <a:ext cx="3816424" cy="286394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283968" y="3882510"/>
            <a:ext cx="4572000" cy="2862322"/>
          </a:xfrm>
          <a:prstGeom prst="rect">
            <a:avLst/>
          </a:prstGeom>
        </p:spPr>
        <p:txBody>
          <a:bodyPr>
            <a:spAutoFit/>
          </a:bodyPr>
          <a:lstStyle/>
          <a:p>
            <a:pPr algn="ctr"/>
            <a:r>
              <a:rPr lang="es-CO" sz="3600" i="1" dirty="0"/>
              <a:t>En cambio, la lengua malvada, en lugar de sanar, hiere, hace daño a los demás y a su propio dueño.</a:t>
            </a:r>
            <a:endParaRPr lang="es-CO" sz="3600" i="1" dirty="0"/>
          </a:p>
        </p:txBody>
      </p:sp>
      <p:sp>
        <p:nvSpPr>
          <p:cNvPr id="5" name="AutoShape 6" descr="data:image/jpeg;base64,/9j/4AAQSkZJRgABAQAAAQABAAD/2wCEAAkGBhQRERMUEhQWFRUWGBsaGRcYGB8ZHBggGh0ZGx4dHBocGygeGhslHhwXIS8gJCcpLSwuGiAxNTAqNSYrLSoBCQoKDgwOGg8PGiwkHyQsLi8qKio0LCwqLCosLCksLywsKiksLSksLCwsLCwsNSwqLCwsLCwsLCwsLCwsKSosLP/AABEIAMQBAgMBIgACEQEDEQH/xAAcAAEAAwEBAQEBAAAAAAAAAAAABQYHBAMCCAH/xABAEAACAgEDAgQEBAQEBQIHAQABAgMRAAQSIQUxBhMiQQcyUWEUcYGRI0JSoTNiscFTcoLR8GPhFRdDkqKywhb/xAAZAQEAAwEBAAAAAAAAAAAAAAAAAgMEAQX/xAAtEQACAgEDAgQFBAMAAAAAAAAAAQIRAxIhMUFRImFx8AQTMoGxkaHB0ULh8f/aAAwDAQACEQMRAD8A2/GMYAxjOXqnUV08Mkr/ACopJ+9e35k8frnG0lbOpXsV7xn4+j0AKKvmTFSVUVtU+2/m6N9hZ/Kwcy/Q+MtZpNRIyzmUliZEcs6MeL2At6CfaqA/LOHrHXHmneeQWXYUo7cn0gH6A89jwPzz4SD5GZa3KSPVYJHFX3sf0/l9c8/JmkpWy/QqpeXPHvt/Zsfg/wAexa5VVh5Mx42N2cgW3lk/NXuvcDntRNpz83xnmt7Kd4fcp2kFDwwJ4Fd7/T3zYfAPjUaxWilZfPiJDVwHHs4B9iOa9u2acWbVs+SuUNrRb8YxmgrGMYwBjGMAYxjAGMYwBjGMAYxjAGMYwBjGMAYxjAGMYwBjGMAYxjAGMYwBmbfFbrhNacelBTSMTQJPyj8hySfrX0zScyvxL8P5JJl4bUzNy88nZfoqIOEA/U/fnKMybWxbi5M/0unaaRdqn/KK5YkUWI9hXAH05982XR+AYjo1icesiyfuf9CPY+39s+/CPgRNJ63IeQ+/sPyy2ZHHh2uRPJNJaIcfkwTrnRZNJI0MgB90Y8BgfegPnHYj72O5yK6Z1STT6iPUoeVIVkA5K/T71/53vNS+IXUIdQjaeOPzplYDf2jhPf1yVRNH5Fs880LysxeB1l8sKTGxveFAK/Me24A1Ve3/AL0LDKLejjv/AARU65NR03iGFhprcBtSCYhR9W1dzUargc85J5+efEWhkjn2GWTfASkZZq8vYfQV5oKBsPH0PfNa+HPio63Tev8AxY/S4+44P5ixmrHl1EXHa0WzGMZcVjGMYAxjGAMYxgDGKxgDGMYAxjGAMYxgDGMj+udaTSxeY4LEkKiL8zs3CqPuT7ngcnDdDkkMZT9D4m1MLqusVLmvZ5Z4jfcQsTEgXYoK57sCDVrlr0uqWRFdDasLGRUkzrTR64xjJHBjGMAYzl6j1WLToZJpEjQcFmYAX3r8/t3yn6/4hSSitDDa/wDGntFP3SMetx72Qo4+4yLlWy3OpF6xmVzdP1Ooa9TqpnF3sRjCg/6UO6u4+b9s94/DNL6ZdQh7hlnkJBHb52I4NH9MO0t0dpGm5U/GXXiGGkhba7rukcd0S6pa7O59IPFDce4F8XSup63StEkxOrgY7fMoCWP6FqIEgHYn5j35PBgvDmpfVyzaggkzSkjj+VPQle9Abq+7N9cjqUpaf19+ZJKlqLd03w7EIwQnl+n/AAx8qn+ofY9yTZJuyTnbpOlFTff79v8AXnOzpmiKKN3/AJ9L/L6Zx9c8QCGaCEEXIHZuRaoqkXX3kaMfv96tyTtV0ON2VT4k+HwQmqVSSnokPe1v0k0LoH/X96h8OOpnT9QKknbIaP8A+vP3oLmwFRqtPJGR8ylf37Hn6Gv2zA4keHXJuB3KOfzVgvcd/l/e88/ItGTUuv5RZjlfhfv3/B+kcZX+o+N9Jpo0M0yhmA9Cnc3b+kc5/eieO9FqzthnUvx6GtH5rsrAE9wOL75tUkylxaJ/GMZI4MYxgDGM+BMpYrY3AWRfIB96713wD7xjGAMYxgDK14p+IGm0DBJC7ynny413EA9ixsBQfzs+wOSfiPrI0mlnnYX5aFgP6j2VeAatiouvfMg1XQ3GjaaR3Ook1AVjvI52hncgHcKrYFfgKbq2vKsmTSWQhqNn0XU45VVkdTuUMAGBNMCR2P2P7H6Z1ZhXTesyw6WIpO7ahHEhHLIq/wAYrddgQaIANgj7Zq/h3xKuoVD28xPMS/pyGQ/5kYFT+h98hizatnyTyYtO6J4nKDrOqRa/qunjSVJIdOu6lYMrStu/Q7URge/Ehrvnj1jVP1VmRSY+no1FlPOrKnmiO0AI7j5jz2zk6V0iKLqehXTxhNqzNJt9xRCsfuCxH1+1ZOdvZFcaRZPGHTVkUbxvAYgr2sPR79wbUkEdiAci/A3XnTUSaWd95+ZHPdwexPHzHkH/ADBq4rLZ12O0/Pj9iCP9/wB8y3xDL5Gq08lkMofsaumj4F8D5mN1/tjI0lfVEsfienubLjPHSakSIrr2YWM9stKhjGMAqvjPonyayMAyacl2UjcHQCmpTYEgUelqvgDtnlpEgcAhVpgCGjNWDRBr5e3PGWHrunMmmnRSFZonAJ7AlSAcong992mgPPyKP1UbT/cHIcPYlexcIempQZWBH1I5H6fXtn0Okkn6D7/9sj16HHqHViZEdB6ZI3ZGFXXY7T3PcG+3bjPRtTq9If4gOrhv50UCZB7bkHpk5rlaPc12GSc2+RySPUNCq6eUVfob+wJH9wMyLo/jZ9DbxxS/ha9AMats3024yEKXFltqhhwRZsC7z428aQfh2ghcSSzjywqHlQ3B3e4aiQF+a/YUSKA3UnCtpo9qhK3ybFbaQRSoTaB/a64FAUeMw5sj1pQ+5oxwWnxF00Xxcgo+a0fYVRMbXwCGjkFjnsVLg/XK/wBM8badp5pJDpiZjZLSyq/B9CAy6cIqqCeARZ5zm6vr9RKFE0zVxxI0ETCiDwHCuvcc+ntnlPoSVDNvAN2WcSxOQ3HIFXXO7cBVkFqrIfPdrf8ABNYkaInjmCLTySGKRAlAD0t5jEAhUZGIJN8E19cpp8E/ipG1M6eZI7eoJYjQiiI1AouFAA3NweT989YOiwT6WSFQunlUBw8bFom/lEi77JCs0e66PB5rjLT4J16TIzEhWjtZU3Xsde9+1fzA9iDmjFPU/HyimcdP08HJ0rwUEopGicAWoAsD2JHf9znx1f4e6Qrv1PkoB/Mx2VXPzcZ09V8WyTHZpPQn/HK2XH/pIeNv/qNx7qGyHh8LeZIDJule73ysZCOx43elTYsbQO59jWaNMmrS27ldVuz+DqI6XEx02u/ExqFWPSuyygkqCNkgbciVzzYA9u2Xjw915dVEjbk8zaC6oSQpI5AJAJF+9ZnnxP0Bh/BRrwpEl/QsBGF//Hfl28DdAGl0y3W9/Ux/PtlMXLW49Cxxj8tS6lixjIjqPiWOJ9iq0jj5ttUnF0zHi+3As82RWaCgl8yzxJ4ufTdULKwFAxOCL9FpIh45sFpK+xOaF07q/mUsgEchG4Jd2pJog0LPHP0OYD4wn36meQUQ0srg2dwIawKA+XYl8/f7DM2aW8a97F2Jc2forSakSIrryGAOeuVf4ddR87RJZsodv/bLRl8XaTK5x0yaGc3U+pR6eJ5pmCRoLZj7fp3JJoADkkgDOnKz8R+nmbp8wW7QpJQNWI3ViP8AN6QaU8Ehc63Ss4lbKL408aajUERtG+n05INFQWcAqwLtRUUwAEaEliQCQLqrRuJmZ2sRAlvK3GmNEgEsxNBA5ZhzRYKFBsdP/wAUBTU+c1ojBUjVtxkdi208gllVfSoPAL2CDk50nRvHG76dNNNuciWJtzFOx2IrGyFB7rz7nkZ5eTJJpN8s9GMVFtLhEYmiVkLgMvnU4XzAVVTYbhQKpl21V0F9qznWWaMppoiwaVmWJh/KJyI3G4VVWHFVRJ4NWb51UebBG7qqXAl3SbQHo3YDcFhxVLz7nmk9V1g3KGQxyAipFtiRxs2laAAbaQwPFcVzdGtrJXvgkt4s2WLoiRwRxRqAsaqoH2Ar3/f75VIIU0mtafUSqkcUYjDOCttK1sAO54CDi+7f05ydI+IU8nlwMYkkHpaVvV5nZV2IrbRISwu2Kjn8hIdU8G+ayzagvPKODvA2IPoqAAe/zEE/2r1Y5IyXhPPlFx5PrrHxNh9SaWGbVODVou2MHgcu1ccnsD2Nkd8z3qfUm1MirIpSd2Fh6UC7CpFfGwcm7tjZOajp+hsy8KAPp2H6Z8a3wYroQRwe6ttkU+/y0L/Y4nj+YqbO48mh2kT/AEXR+VBFGf5VAztzNdFr5dBI0cUke1aLaaWVVUCu8cjtujJ4pWtTf8uXronXYtXEJImsHgqeGVvdWHsw+n6ixzlideFkZJ8khjGMmQGZ5ptENDq307+mOaQvp2PYluWj3e7BrIvk337XoeR3XuhR6yFoZRYPY+6n2IPsRkZKzqPrpUFWcgfid4gfSaImPcGkYR71F7L7nuOfYcj3+mQc3WuodMZVmKzacMAZZBRC8871HfkXuBsLXHfIL4heOzq9LqYvw5aJSnl6hb22CLJDKK4PH/uMqlNNOPUsjBppla6S4jL+WzNIQymWRaMQKknYxNhiT81X79+02kf4eISEWWbg2q0CDchYcxp7UAN+4DgGsrun1ClF3cs8pDBfcclC3NXYI7fydrpsskvXz5LaPc6lJFAkO5SrlVKgMo3Uab1FXHqU552Ratnx+X9jfCl9PP8ABxw6cFB62mUG3pCKXvUbMNyEckLXq7+q+erRRBIlk08k0blWZgYkZa7gNt7qeTuaOr77c4tN1FgZAA6lSEkkmkMsxEm21j9RWOMgiinzCuQLzq1E8pCSQKVNyALG59NAsu5T2a91/wBW3gjg5Wqj9XD9K/om1qVxJbo+nQ6lGkjaBmR0kdWKKBsZSylbXaRf23KvIPB+F6bAJzskOo2gBhKAiyKNx2uoA82lLMoIFbD+WcHUOobo1tCskVCRiNpLFgWNfbsHIs0fYACT6X1TZMBJqCsSpM/mByIyAY4h/wA3zPVfzD7ZZhVNJd/27EMq8Gp9v9IufShHLf8ACCt7MgPP5gk3k7otHt5I5Ha+5+/Hb6VlYHxF0kBCldTt7GUwvt7WOT6ufah/ucnul+KdLqVZopkYKLbmigq7YGiB9zxwfoc9dTtVZ5u9UU74rdNkmm0ezsiyk1ZN3GAdoBJFFua2j3IsXIaHxDq9iKkcaqqgbnJdmr3pSFUf9Ryq9X8VDU9TimgJEaBYg1/MpY21ewJYAfoeDl/0zyuPQI3oepXtSfycXX6qfzyqDi5ORZO4xUX6nFrvFWoihkLxLuPpikQ2u9yqIHRuQSzDsWBo9uL7ukaBYdOTNSooLFnNGuWLMT25tj9yT3JyveOPEkL6c6ZQyvYM0YHqjQfMGIJW3sKoBO7eMqL6+UReX58saOxsPKjcWSosopBHHO7mjzVHK5fELHKjscbaL14klEmjGqiVlaA76IohGADqb7UKJB7bftmNmBpUZl3utkBlUm1IK3SjheWY9+/F85oMXUpDEE1E5cK6NJG4vdHyoI59YDmNiAosAEbuxsb62IALpI0lar81iTH/ANJBuT6WCB9yeMjGCzO0S8UPCR3wZ1m+CUX8pXj3Ukcgj2OaNmZdY6rqNBJppDsLT79yrGielNgC8DeR62b1MaoZpGlm3orEVuANfS8vxuvD2K8lvx9z1zJfif1CSTXLCZVjihWNxalhucvchUC2ZQoCj/MexzWspPxC8D/ilaeDjUBdp+kiiyB9mBJph9SDYOdypuNI5jaUrZmMmm8/WOywlACZDESTQRaRb5ayQSRQAv2ri09H8VyQ/KIpWZzTSLzHRA2iSw8g23QIBHayOTVR4hn0yyRLCylj62JuTiuzkWt13F+23bV5yf8AxGUKBHHGOB6WJJHclQVIFEk9x755sYu7bo3yTca5L5rOsSTTxzhiWRBS7vQd20uvADAcfUg+4OefSIYJQWl3xSjmaA+pJOQSV2par7ggXfbkZB9J6hutVU765jK+oKALq7DDvyAQB3yZ6Z18ROTwQL3cDhTwQ1g7eOOfr9zkJY9Tb9+/UgnWx29R1OmigCxOI2hdZYtylvXuG1fULognnddH2GWPR+NnkgR10kzMy8hGir6WC8i2p7j7ZRNNq4tRrovMFU9t6Te3YXv5dw4HJPJ3Dn3GnwR6aWNHjddjL6SpFEDjsfpVV7VWX/BwcbplWdrbYp8niDqcpCoINKgqz/jSXfI+XYO30Pfv757aDoxZ71c0uqvursRH3B/w14Iv2Nj7ZZ4+gC7DDafpzf8A5+eR/WuswaL0sd0h+WJfVI/B7KPlXj5jQGbZJLkzK+hz9S6Lo4YixhgjhXkjy1rn24G4knsBySeMoE3iCTUakvBH5TMUVQgo7UutwBqzf5KAAPqf51jqs2un2DkX6I1JKr7f9Tcm3rnsKGaV4M8HLpEDOA0p7n6fYZRbyulwuppjFYlqnz2LBpS2xN17tov865xnRjNdGQZC+IfEY04CIBJOwtUJoAA0Xkb+VB9e5PABOfXijr/4SG1G+Vzshj/rc9rrkKPmY+wBysdG0PmMN7szO4Mr/wDFI5JP0QdkWqUfe7U5Ol9yajtbPPT+G5tawk1LmTmxuHoX7xw9gPoz2b5HNAc3xLii02iTTKLl1LqoXkkqlM3t+Q9u/Hasm+savUmxFIIIxVFAGkewCeWG2NR8oFE8XxxdXm8GRTkmffKx7s8jM3e+9gcewAAyp21SVHU0nbKWvT23LE6PtmShs2sfUbFrW4OCI27igPexncunXSHyZ0cWVCbDzvU8sODd9uLYGxRBsz+q8CukcnlO8oWNvLjeiVYDg76BI78cctx9Mpk3UNRqYYjqB5kaDbcgNKQzXvlDBlPG2zwQBZsEnJPG78ve5rhkTRLdN1aVLvY75IiFaVXVVU79w3EghWsgABiLNBrJz60GrQEMitvCsQFYsqPVLuaQW4B/lXimPJyLOs8uMLTJW5rTURTUOW+UMXAArgg9xkp4X6XJqZUjjWT1+ovMdw29yQhA4o8WGFkHvWVOCa4f9k9bb2Z2wa5pGH4nY7OwDOEZxtG4gDc92WNbr9I5Bu8ktLp11OqjKoIIIwWVW2gKx2InHFH1SPwDRNnnnL/o+jw6f0xoHlPLyN3+llu4/IZ5TdUsEBmlrghFGzn/ADMQG/vl2P4Zxak2r5rkhPOpJxinVVf3/kjIuodPlZgmqiDhipBO31LZPLHnsTfY5z9Z8BROH3IEaRSpkjAU0frxz7d/oM9dR4a0uuUrJEFY8btoUgjtuA4Ydv8AvzkHB0nV9Okf8O5dF5fSufS4N+qFz8l8n8wbvNFt/UjK41umfPgnpcen1M2j1oBkkT+HIeFmQ8Hb9HHuPbvlkm8Rt05/JmjM1qxjkQjfIBZUOlcMeF3XtJ5O3IfqWtg6hHpZFVllEm6MCt6bfS4cCzQJA2/zb1qgdwlWjkg9SRq8z8mWUlqJ+iAAmhXJK/QfQSjGlsdk9W8jL4tcF1MzSBiBqJSVkADNtd2AJH/1DyOST6TXzHO5NUolZuR6wQ5AsAt6d5PzH0KpU0AAAN3pzp6r4Wk0kbaicLOl/wAQkmIt5rgsxslQVJ3Bl+9rQyF/FzIWVzJ5pILgqLG3sTzzVkWSoNnmjmHJB6rNcJqif0uodVUJGV3ggrtEiEMbVo+CgYsh9uDRv1E5a/DPX4IYE81pmUru3CKRolskkBgt8EtyOABV9srHh7QSyzXA4vZch+bcx/lHsxCCjYruBuB5ts2l1Sn+AYwi8CFoQUAHsHTa4/Oz+WX/AA+OUVqfUpzyTpIgPHfWI9XrNMkDB/Ktdy8i3MZoH3oIP3r8tT06Uij6Af6ZmmqCQzJrTAY3jdY9RGaIO87UlRhW8BvRuoEg8gFKzS9POHVWXkMLH65fBPU2yqbTjFI9MYxlxSRuv8Oaec7pYlY/XtnlpvCeljNpCoP7/wCuS+R/X9S0emmdL3hG2kAGiRQajwQCQTfsDkdK5olqlxZQn6d+L1UmrCbIo3aKBVGzdstXlY9xb71HANAe+RHVvDUbzaeJVUSTzAM0Y2kKg3P/ABPnLdhZPuTmkLp000Gng2sqIiruA3BdmwbSaNWN3JFcVdkZVX0ckeu0lOr2ZmX0+oEIPYUt0fdAR9/etwR3U7PJehxp1XSrHGiK6zM9KLYARiz788C/82d/Uuh7p+WdSF22h7+on1IwKN3PJW+eSeM++q6KRNdpnY7dyTIKAJukegSDxtVz7dsnNPCyhXk3PxYJABP0sKAP7D2zqiuDmp8ma+LOjajSCV9PqZFdFshdkO6wKA8pUshmWlPzfsDnkesnVvOZzPv5cGuR35o3ZodjfHYg5r3UIy63buhXv/MykVVqwpqLDgU4AqmFZnnT9PvTZsUuCx9BJJIYWByRRBY7Rx6ePpleetqJwk09jTvhhDpmXzI6LsNw96H0/McX+YzQc/P/AETqraLURbBSOwYg9w1yBq/MAWPqqn65vsUm5QfqAf3x8NJONEs271e9j7xjGaSgzjx91GGLXxPqZAkaQkLQZmDSNydqg90DC6+ovnLH0HrmgmULBqIX5C0GAs0TVGixqz75I9d6GupjZOFY169oJFffK5/8uW8vZ+Jb5r+UfSq/LKvEtuS1aWuaLRqOlI/I4/uM+4OmqvcA/pQ/bM4n6B1bRNu0+peRB/K/8VaHttbkfoQfvnpL446mwoadEN8sI2Y19gXIvOPJFco6sTfFFh8R9YucaWBjGwFyyIBuTd8iKSCFduTdGgP8wyna/wAIzQySPpJDtl5kikttxA7gk8P9zR5Nk56eESZVZ3Ys7TyFmbuxDbdx44NAce3tmmOyRRvM4AAVpGJ9gASf7Y0pq2RutkYx0jwfNLq0h2RwycySEU1RggAEWeXPHJHvl+8CdI/C6eWZ9pkZilqKFISOB7DdvNe39zEdF6nKxfVsdskv8Qg/yrX8OP8A5VQAn6lmP0y3a2IxaaKP3Crf3PFk/mb/AHxDGrTJSm6aPPVTBq04I3OvmS887bA28G+TwT9Af6hkvp9JaANW0AAAADgdh9ayo6nQIdO+tmYxlS7CVSVaNFPlggj7AnkEHeQeMreh+K+rjO2RIp15px/DYgcLYHpsgWaHvkfmJN6juhvaJoPUYlimQgUHRgf+kgj+zuf0GR/VerKhjknHojNMwF2rce3+bYf0yo6r4jTefEdQieUslMiK101r8zHmu/bmh27ZMeLevaWXRyeRKpeSgEQm63r6ipAMZH1Nc19sfMi4Peu3v1Cg7T+z9+hX+reNGmnEuh07Qvt2mVpIV3cGtyOrlq491PAFjLJpfGGtQKZtIk6bIz5iMqsCY1Y8Wyn1E9iOPr3NK8GRR7545EVnH+Fu7Au21bFmwGJ9z8p5zUOsp+CgWQSSMiNErJtjIZSyRkUIwbIPFHvX5ZGDk97LHGOyS5IbpvVW6jqSZE2Io2LG1NW5bZjxRJ4H5Cvc5zaHw1pX1U0cUIKIDGOSQHWmZlHZeQsfpqtrfU5KdT6i0Lx6pdJMkdfxjSWo7q+xXLEi33Cga+4GffQI42WT8NMNjFpJZ1AJBmZpRGm4cMA4tmBIBXiz6bFT5KZJr0I/X6aPo8YmAUhyFMbMfWfqrm9tKOb4IA7Gsj+pfFlpUaPSwmNj6d5ZWrjnaqggn2Buu554yR1/gjTy2wfUlualdt/f/nU3z7WOwyP8KeE00WqvUOgQC4nb0q/e+WPDj3Uk975yuXzE64RZjUOXvX7nCfCPUdYqPNK7KQKV5DQqudgpb4BurvNN6B006fTxxM24qOTnv1DWiGJnotQFKvdiSAqj7kkD9cjZBIqgzah1c8lIggUfYbkJIH9RPPPbsLIwUXtuyMpua6JE3jIJepSxL5lmeJfnG0CVB33AL6ZAB7AA123HjJnT6lZFDowZWFgg2DeWp9Cpxrchy/nbnkkZVDMEjRipO0ldzlCHYkgmgQAK7nIHxB4lXSh4nLGKdCFLsWMZ4R+SS22mDAEk3f1FevijXvod3kNG4dt5hYkOpNklSjhthNmiDRJ59szrxDLrNZ/HkjeTdSLsS1AN/KBfHB5J71z2zPOdbLk1Qx2rb2Nv6nqNkbEAk0aA7muaH3zP/E/i1dO8IFu0MyvIQQAhKOChBBJZlY+n+WkJ+hnU10usjaLSqdOke1DPJRZaA3BFBI3ha9RJAPt9IrVfDXRVtH4g1/PvsWe7crRYnkk9zkpapK4FEElLxkr1TqKS6fS6pGIRGilBZW+UkpIC3JvY5JW+dldiTk3Jq90V3uANE139gfpz83HtWUOTUS9NTZqWMuhchVkABeFjdgo17lYbrXn3I9wPjwr4nabSvo4FDrBa/iW4XyzYQ+WoDNJtobeB6b3drPIlyPlvoe+u1IfZpkJExXa8i16BZq2DAguRYAsjn3HMRqfBCwD8Q8m5NyB0qyWVq3Ko7NsXdz9Pvk9pfAAQ/itXqHWQsXpQlsapd5CfxHAoUBXtz3MH4rncToXCrCkdEbyRuBfmiWuQKFNAt2AJ5rIzb0ttehKMVaVkh1/UafWCOHTRhnjmR0pWXcaIbkrtVT8o55KHg7Rl06Z4hBfypFVGHA2uHAIB9LGhtbg8c/eiQMynp8hZgF+ZiBfqJvgkXXBsodxoDbySCKnfF3UzJFBHDGqqsvLRvfq2kKCuxGQkbzyoHpNXkYZW05NE5Y91GzVcZx6GIiKO7vat/sMZqsynZjGM6BjGMAoMHTfw+r1EVbQztNF/mVyC4H1KSEgiuA6d7vOr4kOzdLKoSN7RIT9AzBST9ucn/EPRPxKAoxjmjJaJ/oa7MOzIexB9sr3T9ZFrG/C6tfKnHzwN2bab3RE/OvG4VyPfteVtdGSXc+em9NK6WdxwFik2cD2U1V+3GWDqLrI1Xdf98z3x/wCLHlnbR6ZisUZ2uV4Mj+62P5F4BHubHYc3LQqTCktU49Mqn+VuP7XRv6MDnMc05tFksbjBNlAi61Nrofw7q5jROI4wKYhkKly1kkGz7D7ZN+HvB6LFvlgDF7/xpNort/IrG+4IIHbO34e6byNTqYmFG9y/UqTx/bJbxF0vURgvotpLMWaNlDCzySoPy2TZ+/5nKIxtapbl85JNwjtZUpPho84G/VxKwbcAFLD2PzEqe4P7++H8FMGWABRIFP8AEKsFcVyGILUO3qo9sk+h67XaiVY2EaopImPlgbCCbF1W48UByLv75ZOoThVJZ22k7I0XkymuwBIU9j3ocEkgC8lix4skKSdcblMpSjs6Mo8PwuOq6cOCD5uxhYPy880fqP13A0Bydm6j1DadgUMaB55rmwa+1X7ZQ+meGZDrPxJ+YO0qx1QPFICx55AUXtFXde2Tmv6uFMso7Fdwv2AF0R/astxRcU1I5kep0iI6n4wuc6aNDJKxWPeXpQz0pAXbZC7qJBHIPbLNrlWFIoU4jjCrX2UVz+lfuczXwki/j9OzMW/iFmPtdMf3vnL54olDQTyKflRyP/trIYcjknOQlGmo+ZQH10/UNZvDMAHXYBYEal1VVFHgmxf3JzTOsato45qAKKHO2rJoE0P1yqfDPS+n83DufYKl7QfuXqh/lOTfidw2m1VG7RiPy/3zmG9EpF+ZpzjDsR3gbrM2r8lJeUhtrArdsTaoPt3a/wA1GdPi/rDwxSulhiAqsO67zRI+hC3R9qGeXw2AWC7HySE/blKv++cvxFW9KhH/ABV5/wClx/rWItrE2caTzJdCwdE1mzSabYfV5Me/cD32g9672Tkb4U6n5Oum0t2hO9R7KWAcgfb1HPbS9Tfp2jhLRtNEQCChAZb52sCKIHsQfoPbmr+FOovL1JtR5bck+lRdA0ALNCgAOTXbOSyLwrqI421N9C/aBykO5FG+ZndnPvbGr+tLtA+wGVbwx4okXUatO8MZmk4HPpLH9zX7nLVplqLToeCsaBh9DQu/vd5Q/BcQaTWHvzX6GQX/AGyWRtaaI40nqsuxgOm0sUP81AuR7sx3Mf1Ysf2zPuvdf1Go1UiQuyxxgqqDlaQHcxXsSSDyftWaV1xbLf5Rf7C8zz4e6MSO/BJel/5VsM5J9uPT+bDGf/GCJYH9U2aI0rIoQhK2rvsdzQB7GvrmbeFeqMdREghVIVnMjKgYUz2E3er1ENsUWCBX7aD1WQMZqPdWA/RSDzlW+GcMYhlEgvzfTtAJJHINBefY8jtjN9UURxVok6LJ1ySUncBsdAWjBCtuNUF9SmvVVkURfcZWOn9Yk1u6PU6dVRFclUDIZJFplXkkqwI4Xnnn2yyTdU8tVScmSI/4epAuvYCUDm+4JH05APOen4BZWbayrIQPWtMko7jevZ+1hhTCuCK5k3q3j90QSUVT+zKWep6XpwXyB5mpACyJbGIX89sSfXYHy3zwbqx8Sfj+pNuVBGnFBVCigVYDdW5vUobk1Y7ZYPDvguCPUSCZR5goqhNqQf5kP8w/uOxy9xxhQAAAB7DIRhKfLpdkTlOMOFb7s49FDKI0DkbgqhvzAF/3xndjNFGaxjGM6cGMYwBkN4i8Nw6pQz+l05WQcFPvftkzma/ETxKZln08E0abAu8l6aywBHbgV7j/ALZXkkkqJR5spySRaGcmGRdQyklSR6Bfqsm/V39v7506T4j6oagyuyOpG1k2hQy3wCQASRfc/f24yqvOFO1Nj/ZSSR/7fsM+FMh/+nX6gf2vMKbjyaJPJPeK/wCfobL0rr2l1RVkYLIOAGbY637BwRY/Xn3Gfep1889rCH2BmXzHfd8pKn+FGVoAjvKfzQ3YyODUACnjI4HsGA73yDf65fPh3rtyuqsTtYOBd0GVV/PgoTf1f9TZjya5aZL/AGQl4Ut/t/VosUGi1IjEYnde1ARxV37bViHHsRY/MHnOfznk1pj1DRRmJV2+qg1myyow9gYARyB9aJJleo9Rfp8Qnkl82IkAo4ua27LEyL/E+yOL7kvQzNuq64aueSZ4UW3VyWG9o9oWNEtb5qmcLZDMFHO4pflyfLpo5COpmoazrSrNHBFtkdl3sdw+VjSVZ9W5ueL4Xn5hdd8YThZNRCgZndAwCiwm/uHY0qWQzcnnd9wMpkOns8+aNzbbO5Vks7dgIYoewFGTvQ2tQXLd0bqaRO1wyMZfXCJAFG4qrFDIVCqIxfKg8DbVxhTCOVTdPqdeNxWpFM0/SdXFPHMYWYKQR5XrCjgG0Ul7IsFgG4HH0zU5NJFqoG8knbIlOh4dbHcqRYP6ffPHT9O1GokXz5JAl2Y42MSKB2Ho9TWK5LsDfFe1G8LdIbqE81yMAGY7gTfzN+RI9xfNVnWnidLe+hKFSW+1dffJeNLootBpwHOyNeWLcNKfpXv7CvYfqcjtL450+qiYaj+ERuHIJRlb+WwODVftnk/wnZvm1JYfez/rlp6X4P08MPlbA4PzEjk5xLI9kqXbkk3jStu334KrL4v0eljVYAsgsehQQPuWJHJr++Smuh0+vhIjcbXo7eAyMOb25IL4A0YN+V/fPTrHgyDUAceWw7MnBH7ZJRyU06rsRc8dpq77nOmnZYVjkkLIorj+GDX9R+b9Awys9W8aw6dTHpQC31UUqn6/c/8Al50y/CpjY/EtX0NnJTonw1ggIZ/4jD69sjWR7JV+7Jp41u3flwjw8Jv52njNkTqvKsK3j2IJ+b8x2PfPvpnhePTNI7MQHYswdtq8W3I43Ad/cZYesdAj1MXlsNtfKV4K/llRX4XMGB/EsQL4NnuCP98k1JUquupBSi7d1fQnNNLFqULQzCRjYcbgbv6AGh9q9s4+j9CTQxPZ2KTbyNwaHIVfy5oD35+gz40/wwgWLbubf/WDRyOl+FLN31LEfQ2cN5Nm4qzq+XutTo9tD8QNPMZEkHlqrXG1Ertqqau18/v+/wDf/wDW6HTRgQstHgiINfLMbNkcck/rk50DwVBpoytBy3zFh3z+N4A0ZN+V/fOKOWuVYcsV8OiPg1Wn1FmORCW5O1grH/mX+b9Q2SHTOjeVGyAEIW3FiOR9lAqvrfbvjqHgPSygDZsI7FeMgtR8LmJ9OpcD6Ek/752pxd6U3+hy4SVaml57kb4w68qaiBYJN7xuSzD70NpN89s03TuSqk9yAf3GU7ofwyigcPIxkI7DsMuoGSxqVty6kcsoUox6DGMZcUDGMYAxjGAQ/i/qz6bRzSxi3UAL9AWIUMfst2fsM/PelcuZlJYq208itwD2Afc82P8ApOfovxF0r8VpZoLI8xCtj+3f71mJ+GOiA61YQD6ZSGsc+k+/6VmTOnqRqw6Wmn6lj8L/AAuaRVeX+Gh52jufzy/aHwVpIqqIEj3bnJeWZIktmCqPcmhmUeO/iyHjlh0XIZSpm5BFhrKcgg8Cj9yfYXPTDH5si5zn5I0mbwzpmFGFK+wrK71bwVFp71Gnl/DutGzypJ42lf5t3bb7mq5Aqd8N+I11iyMgpVahfvkNAZNc4mKkw94VI4KkcEg9y/DE2LU7P691mmMlaK7lF0yl+N+r6vVaKMyxRBFlUCQblLMxcelbPo8sndZU96rgGEg1RMLIqkAHzQxolVp1TafLYbWR41LBSFZyAGtr0TqHhefWMvnSyHym3RhQkaoaq9hVrP03lq9vc5n/AIg6Z5DbN8fkRndE2zYWPaVVkICPtfzGKFmFOdt0QufLBsuxzR7C03F1jXbtMnmL6CpCDbIfVsatsYJ5tgbayMlukwyGaHejyXv8uPeBwtge5CJbMvawwIog7hWtDqAj75AB32ruFihW0EbSnIokFr2AdiHy/wDQPBu2L5mZ2QozKzI3fmipXaD9eCbIPYDI4sUm9XRe9ieSa0tdST1HjVtLBI0ujaMoljYwkTuANzUroovcWZKoHm+8V8JNAf4spHB4HsPqa/vkmvQ9Vp/VGzSp7wzybxR77JGO6M0TwxZT2NXuHh4L6ukOpl0SsDFe+Ej+VXAfyz90sr3PAHvl7XiTZRF+FpIvmMYy8pGMYwBjGMAYxjAGMYwBjGMAYxjAGMYwBjGMAYxjAGMYwBlB8c+DpQ51nTz5c4/xAprfxVjuN3YE129x3y/YyMoqSo6nTs/MXVepaiRwdTJMxHG033H1579roc55wdOZyAR6b4X3PbvXtn6H6t4P02p5eMBv6hwc8uj+CdNpjapub6tzmb5MuFwXqcOZWzi+HfRXg0pEgoyG6+gyI8Y9CfSA6jTTPpowbcI7kEuwDNsYlL5Jvb7ZoeVX4lSVoWH9TDnjigz3z9lOWZI6MTroivW5SbM4T4q610eFnj+VrmCFHF3yCG2KR9Qv8v15y+amMQ6L0pchcQxiidhZqDVRH8NbYX/QB9Ky7wJ0v8TqVXg29n7hQD/ucv8A1vrsGjnk006PJHCvnxADtS7Vjc+6ksUVu1elu1mGOb/yJyhsq9Sci6PFHBEdQYo4o0CAS0F27dqq24gdiVNnn3+9Rb4hywSPFpNs0C+mNpAzMaA5VgwLJdgbrPF7qIAoviHrcuslZpm3MxCL32oKAOxSPQPm9r+pOab8LPD6bGndQTdJY7AfTDnKcqjsShGMU5S3r8kU3hvXdTm36n0qV4sUqr/Sq2eD9ySfcnLL4X+GqaSVZC+4r8oAoZdsZYsMU7e7IyzyapbIYxjLigYxjAGMYwBjGMAYxjAGMYwBjGMAYxjAGMYwBjGMAYxjAGMYwBjGMAZTvipAW0BIr0PZu+xSROK97YfpeXHK98QdGZem6pQCT5ZIr/LTf7X+mV5Fqg15Cr2Mx+EGmP4pDXs7H9Sa/tWcnxCmca6fzGUk7VO0tSqGLgc8G/RY+oP0N2HwVrI9LDPq6FCOMRrW2yyChVcXz7drzP8Aa2u1EjSShQwYtIwPqoMwACqaJ/8A6vkkXj22i/U2PsuyQ6RpGnlBA5Y7V/U8n/b98/RPQOmDT6eOMfyjn88o/wANfB+2tRItAcRrX96zSM0YYV4mQzSW0F0/IxjGaDMMYxgDGMYAxjGAMYxgDGMYAxjGAMYxgDGMYAxjGAMYxgDGMYAxjGAMYxgDP46BgQQCCKIPIIP1GfzGAZn4t6cr9S02n5Ec7uzgVz5UZIA49N2RY5H8pUgHIvwj0OKXWlWX0IeFHYf7n9fzxjMkktS9TXjb0yfkbCiBQABQHYZ/cYzWZBjGMAYxjAGMYwBjGMAYxjAGMYwBjGMAYxjAGMYwBjGMA//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6" name="AutoShape 8" descr="data:image/jpeg;base64,/9j/4AAQSkZJRgABAQAAAQABAAD/2wCEAAkGBhQRERMUEhQWFRUWGBsaGRcYGB8ZHBggGh0ZGx4dHBocGygeGhslHhwXIS8gJCcpLSwuGiAxNTAqNSYrLSoBCQoKDgwOGg8PGiwkHyQsLi8qKio0LCwqLCosLCksLywsKiksLSksLCwsLCwsNSwqLCwsLCwsLCwsLCwsKSosLP/AABEIAMQBAgMBIgACEQEDEQH/xAAcAAEAAwEBAQEBAAAAAAAAAAAABQYHBAMCCAH/xABAEAACAgEDAgQEBAQEBQIHAQABAgMRAAQSIQUxBhMiQQcyUWEUcYGRI0JSoTNiscFTcoLR8GPhFRdDkqKywhb/xAAZAQEAAwEBAAAAAAAAAAAAAAAAAgMEAQX/xAAtEQACAgEDAgQFBAMAAAAAAAAAAQIRAxIhMUFRImFx8AQTMoGxkaHB0ULh8f/aAAwDAQACEQMRAD8A2/GMYAxjOXqnUV08Mkr/ACopJ+9e35k8frnG0lbOpXsV7xn4+j0AKKvmTFSVUVtU+2/m6N9hZ/Kwcy/Q+MtZpNRIyzmUliZEcs6MeL2At6CfaqA/LOHrHXHmneeQWXYUo7cn0gH6A89jwPzz4SD5GZa3KSPVYJHFX3sf0/l9c8/JmkpWy/QqpeXPHvt/Zsfg/wAexa5VVh5Mx42N2cgW3lk/NXuvcDntRNpz83xnmt7Kd4fcp2kFDwwJ4Fd7/T3zYfAPjUaxWilZfPiJDVwHHs4B9iOa9u2acWbVs+SuUNrRb8YxmgrGMYwBjGMAYxjAGMYwBjGMAYxjAGMYwBjGMAYxjAGMYwBjGMAYxjAGMYwBmbfFbrhNacelBTSMTQJPyj8hySfrX0zScyvxL8P5JJl4bUzNy88nZfoqIOEA/U/fnKMybWxbi5M/0unaaRdqn/KK5YkUWI9hXAH05982XR+AYjo1icesiyfuf9CPY+39s+/CPgRNJ63IeQ+/sPyy2ZHHh2uRPJNJaIcfkwTrnRZNJI0MgB90Y8BgfegPnHYj72O5yK6Z1STT6iPUoeVIVkA5K/T71/53vNS+IXUIdQjaeOPzplYDf2jhPf1yVRNH5Fs880LysxeB1l8sKTGxveFAK/Me24A1Ve3/AL0LDKLejjv/AARU65NR03iGFhprcBtSCYhR9W1dzUargc85J5+efEWhkjn2GWTfASkZZq8vYfQV5oKBsPH0PfNa+HPio63Tev8AxY/S4+44P5ixmrHl1EXHa0WzGMZcVjGMYAxjGAMYxgDGKxgDGMYAxjGAMYxgDGMj+udaTSxeY4LEkKiL8zs3CqPuT7ngcnDdDkkMZT9D4m1MLqusVLmvZ5Z4jfcQsTEgXYoK57sCDVrlr0uqWRFdDasLGRUkzrTR64xjJHBjGMAYzl6j1WLToZJpEjQcFmYAX3r8/t3yn6/4hSSitDDa/wDGntFP3SMetx72Qo4+4yLlWy3OpF6xmVzdP1Ooa9TqpnF3sRjCg/6UO6u4+b9s94/DNL6ZdQh7hlnkJBHb52I4NH9MO0t0dpGm5U/GXXiGGkhba7rukcd0S6pa7O59IPFDce4F8XSup63StEkxOrgY7fMoCWP6FqIEgHYn5j35PBgvDmpfVyzaggkzSkjj+VPQle9Abq+7N9cjqUpaf19+ZJKlqLd03w7EIwQnl+n/AAx8qn+ofY9yTZJuyTnbpOlFTff79v8AXnOzpmiKKN3/AJ9L/L6Zx9c8QCGaCEEXIHZuRaoqkXX3kaMfv96tyTtV0ON2VT4k+HwQmqVSSnokPe1v0k0LoH/X96h8OOpnT9QKknbIaP8A+vP3oLmwFRqtPJGR8ylf37Hn6Gv2zA4keHXJuB3KOfzVgvcd/l/e88/ItGTUuv5RZjlfhfv3/B+kcZX+o+N9Jpo0M0yhmA9Cnc3b+kc5/eieO9FqzthnUvx6GtH5rsrAE9wOL75tUkylxaJ/GMZI4MYxgDGM+BMpYrY3AWRfIB96713wD7xjGAMYxgDK14p+IGm0DBJC7ynny413EA9ixsBQfzs+wOSfiPrI0mlnnYX5aFgP6j2VeAatiouvfMg1XQ3GjaaR3Ook1AVjvI52hncgHcKrYFfgKbq2vKsmTSWQhqNn0XU45VVkdTuUMAGBNMCR2P2P7H6Z1ZhXTesyw6WIpO7ahHEhHLIq/wAYrddgQaIANgj7Zq/h3xKuoVD28xPMS/pyGQ/5kYFT+h98hizatnyTyYtO6J4nKDrOqRa/qunjSVJIdOu6lYMrStu/Q7URge/Ehrvnj1jVP1VmRSY+no1FlPOrKnmiO0AI7j5jz2zk6V0iKLqehXTxhNqzNJt9xRCsfuCxH1+1ZOdvZFcaRZPGHTVkUbxvAYgr2sPR79wbUkEdiAci/A3XnTUSaWd95+ZHPdwexPHzHkH/ADBq4rLZ12O0/Pj9iCP9/wB8y3xDL5Gq08lkMofsaumj4F8D5mN1/tjI0lfVEsfienubLjPHSakSIrr2YWM9stKhjGMAqvjPonyayMAyacl2UjcHQCmpTYEgUelqvgDtnlpEgcAhVpgCGjNWDRBr5e3PGWHrunMmmnRSFZonAJ7AlSAcong992mgPPyKP1UbT/cHIcPYlexcIempQZWBH1I5H6fXtn0Okkn6D7/9sj16HHqHViZEdB6ZI3ZGFXXY7T3PcG+3bjPRtTq9If4gOrhv50UCZB7bkHpk5rlaPc12GSc2+RySPUNCq6eUVfob+wJH9wMyLo/jZ9DbxxS/ha9AMats3024yEKXFltqhhwRZsC7z428aQfh2ghcSSzjywqHlQ3B3e4aiQF+a/YUSKA3UnCtpo9qhK3ybFbaQRSoTaB/a64FAUeMw5sj1pQ+5oxwWnxF00Xxcgo+a0fYVRMbXwCGjkFjnsVLg/XK/wBM8badp5pJDpiZjZLSyq/B9CAy6cIqqCeARZ5zm6vr9RKFE0zVxxI0ETCiDwHCuvcc+ntnlPoSVDNvAN2WcSxOQ3HIFXXO7cBVkFqrIfPdrf8ABNYkaInjmCLTySGKRAlAD0t5jEAhUZGIJN8E19cpp8E/ipG1M6eZI7eoJYjQiiI1AouFAA3NweT989YOiwT6WSFQunlUBw8bFom/lEi77JCs0e66PB5rjLT4J16TIzEhWjtZU3Xsde9+1fzA9iDmjFPU/HyimcdP08HJ0rwUEopGicAWoAsD2JHf9znx1f4e6Qrv1PkoB/Mx2VXPzcZ09V8WyTHZpPQn/HK2XH/pIeNv/qNx7qGyHh8LeZIDJule73ysZCOx43elTYsbQO59jWaNMmrS27ldVuz+DqI6XEx02u/ExqFWPSuyygkqCNkgbciVzzYA9u2Xjw915dVEjbk8zaC6oSQpI5AJAJF+9ZnnxP0Bh/BRrwpEl/QsBGF//Hfl28DdAGl0y3W9/Ux/PtlMXLW49Cxxj8tS6lixjIjqPiWOJ9iq0jj5ttUnF0zHi+3As82RWaCgl8yzxJ4ufTdULKwFAxOCL9FpIh45sFpK+xOaF07q/mUsgEchG4Jd2pJog0LPHP0OYD4wn36meQUQ0srg2dwIawKA+XYl8/f7DM2aW8a97F2Jc2forSakSIrryGAOeuVf4ddR87RJZsodv/bLRl8XaTK5x0yaGc3U+pR6eJ5pmCRoLZj7fp3JJoADkkgDOnKz8R+nmbp8wW7QpJQNWI3ViP8AN6QaU8Ehc63Ss4lbKL408aajUERtG+n05INFQWcAqwLtRUUwAEaEliQCQLqrRuJmZ2sRAlvK3GmNEgEsxNBA5ZhzRYKFBsdP/wAUBTU+c1ojBUjVtxkdi208gllVfSoPAL2CDk50nRvHG76dNNNuciWJtzFOx2IrGyFB7rz7nkZ5eTJJpN8s9GMVFtLhEYmiVkLgMvnU4XzAVVTYbhQKpl21V0F9qznWWaMppoiwaVmWJh/KJyI3G4VVWHFVRJ4NWb51UebBG7qqXAl3SbQHo3YDcFhxVLz7nmk9V1g3KGQxyAipFtiRxs2laAAbaQwPFcVzdGtrJXvgkt4s2WLoiRwRxRqAsaqoH2Ar3/f75VIIU0mtafUSqkcUYjDOCttK1sAO54CDi+7f05ydI+IU8nlwMYkkHpaVvV5nZV2IrbRISwu2Kjn8hIdU8G+ayzagvPKODvA2IPoqAAe/zEE/2r1Y5IyXhPPlFx5PrrHxNh9SaWGbVODVou2MHgcu1ccnsD2Nkd8z3qfUm1MirIpSd2Fh6UC7CpFfGwcm7tjZOajp+hsy8KAPp2H6Z8a3wYroQRwe6ttkU+/y0L/Y4nj+YqbO48mh2kT/AEXR+VBFGf5VAztzNdFr5dBI0cUke1aLaaWVVUCu8cjtujJ4pWtTf8uXronXYtXEJImsHgqeGVvdWHsw+n6ixzlideFkZJ8khjGMmQGZ5ptENDq307+mOaQvp2PYluWj3e7BrIvk337XoeR3XuhR6yFoZRYPY+6n2IPsRkZKzqPrpUFWcgfid4gfSaImPcGkYR71F7L7nuOfYcj3+mQc3WuodMZVmKzacMAZZBRC8871HfkXuBsLXHfIL4heOzq9LqYvw5aJSnl6hb22CLJDKK4PH/uMqlNNOPUsjBppla6S4jL+WzNIQymWRaMQKknYxNhiT81X79+02kf4eISEWWbg2q0CDchYcxp7UAN+4DgGsrun1ClF3cs8pDBfcclC3NXYI7fydrpsskvXz5LaPc6lJFAkO5SrlVKgMo3Uab1FXHqU552Ratnx+X9jfCl9PP8ABxw6cFB62mUG3pCKXvUbMNyEckLXq7+q+erRRBIlk08k0blWZgYkZa7gNt7qeTuaOr77c4tN1FgZAA6lSEkkmkMsxEm21j9RWOMgiinzCuQLzq1E8pCSQKVNyALG59NAsu5T2a91/wBW3gjg5Wqj9XD9K/om1qVxJbo+nQ6lGkjaBmR0kdWKKBsZSylbXaRf23KvIPB+F6bAJzskOo2gBhKAiyKNx2uoA82lLMoIFbD+WcHUOobo1tCskVCRiNpLFgWNfbsHIs0fYACT6X1TZMBJqCsSpM/mByIyAY4h/wA3zPVfzD7ZZhVNJd/27EMq8Gp9v9IufShHLf8ACCt7MgPP5gk3k7otHt5I5Ha+5+/Hb6VlYHxF0kBCldTt7GUwvt7WOT6ufah/ucnul+KdLqVZopkYKLbmigq7YGiB9zxwfoc9dTtVZ5u9UU74rdNkmm0ezsiyk1ZN3GAdoBJFFua2j3IsXIaHxDq9iKkcaqqgbnJdmr3pSFUf9Ryq9X8VDU9TimgJEaBYg1/MpY21ewJYAfoeDl/0zyuPQI3oepXtSfycXX6qfzyqDi5ORZO4xUX6nFrvFWoihkLxLuPpikQ2u9yqIHRuQSzDsWBo9uL7ukaBYdOTNSooLFnNGuWLMT25tj9yT3JyveOPEkL6c6ZQyvYM0YHqjQfMGIJW3sKoBO7eMqL6+UReX58saOxsPKjcWSosopBHHO7mjzVHK5fELHKjscbaL14klEmjGqiVlaA76IohGADqb7UKJB7bftmNmBpUZl3utkBlUm1IK3SjheWY9+/F85oMXUpDEE1E5cK6NJG4vdHyoI59YDmNiAosAEbuxsb62IALpI0lar81iTH/ANJBuT6WCB9yeMjGCzO0S8UPCR3wZ1m+CUX8pXj3Ukcgj2OaNmZdY6rqNBJppDsLT79yrGielNgC8DeR62b1MaoZpGlm3orEVuANfS8vxuvD2K8lvx9z1zJfif1CSTXLCZVjihWNxalhucvchUC2ZQoCj/MexzWspPxC8D/ilaeDjUBdp+kiiyB9mBJph9SDYOdypuNI5jaUrZmMmm8/WOywlACZDESTQRaRb5ayQSRQAv2ri09H8VyQ/KIpWZzTSLzHRA2iSw8g23QIBHayOTVR4hn0yyRLCylj62JuTiuzkWt13F+23bV5yf8AxGUKBHHGOB6WJJHclQVIFEk9x755sYu7bo3yTca5L5rOsSTTxzhiWRBS7vQd20uvADAcfUg+4OefSIYJQWl3xSjmaA+pJOQSV2par7ggXfbkZB9J6hutVU765jK+oKALq7DDvyAQB3yZ6Z18ROTwQL3cDhTwQ1g7eOOfr9zkJY9Tb9+/UgnWx29R1OmigCxOI2hdZYtylvXuG1fULognnddH2GWPR+NnkgR10kzMy8hGir6WC8i2p7j7ZRNNq4tRrovMFU9t6Te3YXv5dw4HJPJ3Dn3GnwR6aWNHjddjL6SpFEDjsfpVV7VWX/BwcbplWdrbYp8niDqcpCoINKgqz/jSXfI+XYO30Pfv757aDoxZ71c0uqvursRH3B/w14Iv2Nj7ZZ4+gC7DDafpzf8A5+eR/WuswaL0sd0h+WJfVI/B7KPlXj5jQGbZJLkzK+hz9S6Lo4YixhgjhXkjy1rn24G4knsBySeMoE3iCTUakvBH5TMUVQgo7UutwBqzf5KAAPqf51jqs2un2DkX6I1JKr7f9Tcm3rnsKGaV4M8HLpEDOA0p7n6fYZRbyulwuppjFYlqnz2LBpS2xN17tov865xnRjNdGQZC+IfEY04CIBJOwtUJoAA0Xkb+VB9e5PABOfXijr/4SG1G+Vzshj/rc9rrkKPmY+wBysdG0PmMN7szO4Mr/wDFI5JP0QdkWqUfe7U5Ol9yajtbPPT+G5tawk1LmTmxuHoX7xw9gPoz2b5HNAc3xLii02iTTKLl1LqoXkkqlM3t+Q9u/Hasm+savUmxFIIIxVFAGkewCeWG2NR8oFE8XxxdXm8GRTkmffKx7s8jM3e+9gcewAAyp21SVHU0nbKWvT23LE6PtmShs2sfUbFrW4OCI27igPexncunXSHyZ0cWVCbDzvU8sODd9uLYGxRBsz+q8CukcnlO8oWNvLjeiVYDg76BI78cctx9Mpk3UNRqYYjqB5kaDbcgNKQzXvlDBlPG2zwQBZsEnJPG78ve5rhkTRLdN1aVLvY75IiFaVXVVU79w3EghWsgABiLNBrJz60GrQEMitvCsQFYsqPVLuaQW4B/lXimPJyLOs8uMLTJW5rTURTUOW+UMXAArgg9xkp4X6XJqZUjjWT1+ovMdw29yQhA4o8WGFkHvWVOCa4f9k9bb2Z2wa5pGH4nY7OwDOEZxtG4gDc92WNbr9I5Bu8ktLp11OqjKoIIIwWVW2gKx2InHFH1SPwDRNnnnL/o+jw6f0xoHlPLyN3+llu4/IZ5TdUsEBmlrghFGzn/ADMQG/vl2P4Zxak2r5rkhPOpJxinVVf3/kjIuodPlZgmqiDhipBO31LZPLHnsTfY5z9Z8BROH3IEaRSpkjAU0frxz7d/oM9dR4a0uuUrJEFY8btoUgjtuA4Ydv8AvzkHB0nV9Okf8O5dF5fSufS4N+qFz8l8n8wbvNFt/UjK41umfPgnpcen1M2j1oBkkT+HIeFmQ8Hb9HHuPbvlkm8Rt05/JmjM1qxjkQjfIBZUOlcMeF3XtJ5O3IfqWtg6hHpZFVllEm6MCt6bfS4cCzQJA2/zb1qgdwlWjkg9SRq8z8mWUlqJ+iAAmhXJK/QfQSjGlsdk9W8jL4tcF1MzSBiBqJSVkADNtd2AJH/1DyOST6TXzHO5NUolZuR6wQ5AsAt6d5PzH0KpU0AAAN3pzp6r4Wk0kbaicLOl/wAQkmIt5rgsxslQVJ3Bl+9rQyF/FzIWVzJ5pILgqLG3sTzzVkWSoNnmjmHJB6rNcJqif0uodVUJGV3ggrtEiEMbVo+CgYsh9uDRv1E5a/DPX4IYE81pmUru3CKRolskkBgt8EtyOABV9srHh7QSyzXA4vZch+bcx/lHsxCCjYruBuB5ts2l1Sn+AYwi8CFoQUAHsHTa4/Oz+WX/AA+OUVqfUpzyTpIgPHfWI9XrNMkDB/Ktdy8i3MZoH3oIP3r8tT06Uij6Af6ZmmqCQzJrTAY3jdY9RGaIO87UlRhW8BvRuoEg8gFKzS9POHVWXkMLH65fBPU2yqbTjFI9MYxlxSRuv8Oaec7pYlY/XtnlpvCeljNpCoP7/wCuS+R/X9S0emmdL3hG2kAGiRQajwQCQTfsDkdK5olqlxZQn6d+L1UmrCbIo3aKBVGzdstXlY9xb71HANAe+RHVvDUbzaeJVUSTzAM0Y2kKg3P/ABPnLdhZPuTmkLp000Gng2sqIiruA3BdmwbSaNWN3JFcVdkZVX0ckeu0lOr2ZmX0+oEIPYUt0fdAR9/etwR3U7PJehxp1XSrHGiK6zM9KLYARiz788C/82d/Uuh7p+WdSF22h7+on1IwKN3PJW+eSeM++q6KRNdpnY7dyTIKAJukegSDxtVz7dsnNPCyhXk3PxYJABP0sKAP7D2zqiuDmp8ma+LOjajSCV9PqZFdFshdkO6wKA8pUshmWlPzfsDnkesnVvOZzPv5cGuR35o3ZodjfHYg5r3UIy63buhXv/MykVVqwpqLDgU4AqmFZnnT9PvTZsUuCx9BJJIYWByRRBY7Rx6ePpleetqJwk09jTvhhDpmXzI6LsNw96H0/McX+YzQc/P/AETqraLURbBSOwYg9w1yBq/MAWPqqn65vsUm5QfqAf3x8NJONEs271e9j7xjGaSgzjx91GGLXxPqZAkaQkLQZmDSNydqg90DC6+ovnLH0HrmgmULBqIX5C0GAs0TVGixqz75I9d6GupjZOFY169oJFffK5/8uW8vZ+Jb5r+UfSq/LKvEtuS1aWuaLRqOlI/I4/uM+4OmqvcA/pQ/bM4n6B1bRNu0+peRB/K/8VaHttbkfoQfvnpL446mwoadEN8sI2Y19gXIvOPJFco6sTfFFh8R9YucaWBjGwFyyIBuTd8iKSCFduTdGgP8wyna/wAIzQySPpJDtl5kikttxA7gk8P9zR5Nk56eESZVZ3Ys7TyFmbuxDbdx44NAce3tmmOyRRvM4AAVpGJ9gASf7Y0pq2RutkYx0jwfNLq0h2RwycySEU1RggAEWeXPHJHvl+8CdI/C6eWZ9pkZilqKFISOB7DdvNe39zEdF6nKxfVsdskv8Qg/yrX8OP8A5VQAn6lmP0y3a2IxaaKP3Crf3PFk/mb/AHxDGrTJSm6aPPVTBq04I3OvmS887bA28G+TwT9Af6hkvp9JaANW0AAAADgdh9ayo6nQIdO+tmYxlS7CVSVaNFPlggj7AnkEHeQeMreh+K+rjO2RIp15px/DYgcLYHpsgWaHvkfmJN6juhvaJoPUYlimQgUHRgf+kgj+zuf0GR/VerKhjknHojNMwF2rce3+bYf0yo6r4jTefEdQieUslMiK101r8zHmu/bmh27ZMeLevaWXRyeRKpeSgEQm63r6ipAMZH1Nc19sfMi4Peu3v1Cg7T+z9+hX+reNGmnEuh07Qvt2mVpIV3cGtyOrlq491PAFjLJpfGGtQKZtIk6bIz5iMqsCY1Y8Wyn1E9iOPr3NK8GRR7545EVnH+Fu7Au21bFmwGJ9z8p5zUOsp+CgWQSSMiNErJtjIZSyRkUIwbIPFHvX5ZGDk97LHGOyS5IbpvVW6jqSZE2Io2LG1NW5bZjxRJ4H5Cvc5zaHw1pX1U0cUIKIDGOSQHWmZlHZeQsfpqtrfU5KdT6i0Lx6pdJMkdfxjSWo7q+xXLEi33Cga+4GffQI42WT8NMNjFpJZ1AJBmZpRGm4cMA4tmBIBXiz6bFT5KZJr0I/X6aPo8YmAUhyFMbMfWfqrm9tKOb4IA7Gsj+pfFlpUaPSwmNj6d5ZWrjnaqggn2Buu554yR1/gjTy2wfUlualdt/f/nU3z7WOwyP8KeE00WqvUOgQC4nb0q/e+WPDj3Uk975yuXzE64RZjUOXvX7nCfCPUdYqPNK7KQKV5DQqudgpb4BurvNN6B006fTxxM24qOTnv1DWiGJnotQFKvdiSAqj7kkD9cjZBIqgzah1c8lIggUfYbkJIH9RPPPbsLIwUXtuyMpua6JE3jIJepSxL5lmeJfnG0CVB33AL6ZAB7AA123HjJnT6lZFDowZWFgg2DeWp9Cpxrchy/nbnkkZVDMEjRipO0ldzlCHYkgmgQAK7nIHxB4lXSh4nLGKdCFLsWMZ4R+SS22mDAEk3f1FevijXvod3kNG4dt5hYkOpNklSjhthNmiDRJ59szrxDLrNZ/HkjeTdSLsS1AN/KBfHB5J71z2zPOdbLk1Qx2rb2Nv6nqNkbEAk0aA7muaH3zP/E/i1dO8IFu0MyvIQQAhKOChBBJZlY+n+WkJ+hnU10usjaLSqdOke1DPJRZaA3BFBI3ha9RJAPt9IrVfDXRVtH4g1/PvsWe7crRYnkk9zkpapK4FEElLxkr1TqKS6fS6pGIRGilBZW+UkpIC3JvY5JW+dldiTk3Jq90V3uANE139gfpz83HtWUOTUS9NTZqWMuhchVkABeFjdgo17lYbrXn3I9wPjwr4nabSvo4FDrBa/iW4XyzYQ+WoDNJtobeB6b3drPIlyPlvoe+u1IfZpkJExXa8i16BZq2DAguRYAsjn3HMRqfBCwD8Q8m5NyB0qyWVq3Ko7NsXdz9Pvk9pfAAQ/itXqHWQsXpQlsapd5CfxHAoUBXtz3MH4rncToXCrCkdEbyRuBfmiWuQKFNAt2AJ5rIzb0ttehKMVaVkh1/UafWCOHTRhnjmR0pWXcaIbkrtVT8o55KHg7Rl06Z4hBfypFVGHA2uHAIB9LGhtbg8c/eiQMynp8hZgF+ZiBfqJvgkXXBsodxoDbySCKnfF3UzJFBHDGqqsvLRvfq2kKCuxGQkbzyoHpNXkYZW05NE5Y91GzVcZx6GIiKO7vat/sMZqsynZjGM6BjGMAoMHTfw+r1EVbQztNF/mVyC4H1KSEgiuA6d7vOr4kOzdLKoSN7RIT9AzBST9ucn/EPRPxKAoxjmjJaJ/oa7MOzIexB9sr3T9ZFrG/C6tfKnHzwN2bab3RE/OvG4VyPfteVtdGSXc+em9NK6WdxwFik2cD2U1V+3GWDqLrI1Xdf98z3x/wCLHlnbR6ZisUZ2uV4Mj+62P5F4BHubHYc3LQqTCktU49Mqn+VuP7XRv6MDnMc05tFksbjBNlAi61Nrofw7q5jROI4wKYhkKly1kkGz7D7ZN+HvB6LFvlgDF7/xpNort/IrG+4IIHbO34e6byNTqYmFG9y/UqTx/bJbxF0vURgvotpLMWaNlDCzySoPy2TZ+/5nKIxtapbl85JNwjtZUpPho84G/VxKwbcAFLD2PzEqe4P7++H8FMGWABRIFP8AEKsFcVyGILUO3qo9sk+h67XaiVY2EaopImPlgbCCbF1W48UByLv75ZOoThVJZ22k7I0XkymuwBIU9j3ocEkgC8lix4skKSdcblMpSjs6Mo8PwuOq6cOCD5uxhYPy880fqP13A0Bydm6j1DadgUMaB55rmwa+1X7ZQ+meGZDrPxJ+YO0qx1QPFICx55AUXtFXde2Tmv6uFMso7Fdwv2AF0R/astxRcU1I5kep0iI6n4wuc6aNDJKxWPeXpQz0pAXbZC7qJBHIPbLNrlWFIoU4jjCrX2UVz+lfuczXwki/j9OzMW/iFmPtdMf3vnL54olDQTyKflRyP/trIYcjknOQlGmo+ZQH10/UNZvDMAHXYBYEal1VVFHgmxf3JzTOsato45qAKKHO2rJoE0P1yqfDPS+n83DufYKl7QfuXqh/lOTfidw2m1VG7RiPy/3zmG9EpF+ZpzjDsR3gbrM2r8lJeUhtrArdsTaoPt3a/wA1GdPi/rDwxSulhiAqsO67zRI+hC3R9qGeXw2AWC7HySE/blKv++cvxFW9KhH/ABV5/wClx/rWItrE2caTzJdCwdE1mzSabYfV5Me/cD32g9672Tkb4U6n5Oum0t2hO9R7KWAcgfb1HPbS9Tfp2jhLRtNEQCChAZb52sCKIHsQfoPbmr+FOovL1JtR5bck+lRdA0ALNCgAOTXbOSyLwrqI421N9C/aBykO5FG+ZndnPvbGr+tLtA+wGVbwx4okXUatO8MZmk4HPpLH9zX7nLVplqLToeCsaBh9DQu/vd5Q/BcQaTWHvzX6GQX/AGyWRtaaI40nqsuxgOm0sUP81AuR7sx3Mf1Ysf2zPuvdf1Go1UiQuyxxgqqDlaQHcxXsSSDyftWaV1xbLf5Rf7C8zz4e6MSO/BJel/5VsM5J9uPT+bDGf/GCJYH9U2aI0rIoQhK2rvsdzQB7GvrmbeFeqMdREghVIVnMjKgYUz2E3er1ENsUWCBX7aD1WQMZqPdWA/RSDzlW+GcMYhlEgvzfTtAJJHINBefY8jtjN9UURxVok6LJ1ySUncBsdAWjBCtuNUF9SmvVVkURfcZWOn9Yk1u6PU6dVRFclUDIZJFplXkkqwI4Xnnn2yyTdU8tVScmSI/4epAuvYCUDm+4JH05APOen4BZWbayrIQPWtMko7jevZ+1hhTCuCK5k3q3j90QSUVT+zKWep6XpwXyB5mpACyJbGIX89sSfXYHy3zwbqx8Sfj+pNuVBGnFBVCigVYDdW5vUobk1Y7ZYPDvguCPUSCZR5goqhNqQf5kP8w/uOxy9xxhQAAAB7DIRhKfLpdkTlOMOFb7s49FDKI0DkbgqhvzAF/3xndjNFGaxjGM6cGMYwBkN4i8Nw6pQz+l05WQcFPvftkzma/ETxKZln08E0abAu8l6aywBHbgV7j/ALZXkkkqJR5spySRaGcmGRdQyklSR6Bfqsm/V39v7506T4j6oagyuyOpG1k2hQy3wCQASRfc/f24yqvOFO1Nj/ZSSR/7fsM+FMh/+nX6gf2vMKbjyaJPJPeK/wCfobL0rr2l1RVkYLIOAGbY637BwRY/Xn3Gfep1889rCH2BmXzHfd8pKn+FGVoAjvKfzQ3YyODUACnjI4HsGA73yDf65fPh3rtyuqsTtYOBd0GVV/PgoTf1f9TZjya5aZL/AGQl4Ut/t/VosUGi1IjEYnde1ARxV37bViHHsRY/MHnOfznk1pj1DRRmJV2+qg1myyow9gYARyB9aJJleo9Rfp8Qnkl82IkAo4ua27LEyL/E+yOL7kvQzNuq64aueSZ4UW3VyWG9o9oWNEtb5qmcLZDMFHO4pflyfLpo5COpmoazrSrNHBFtkdl3sdw+VjSVZ9W5ueL4Xn5hdd8YThZNRCgZndAwCiwm/uHY0qWQzcnnd9wMpkOns8+aNzbbO5Vks7dgIYoewFGTvQ2tQXLd0bqaRO1wyMZfXCJAFG4qrFDIVCqIxfKg8DbVxhTCOVTdPqdeNxWpFM0/SdXFPHMYWYKQR5XrCjgG0Ul7IsFgG4HH0zU5NJFqoG8knbIlOh4dbHcqRYP6ffPHT9O1GokXz5JAl2Y42MSKB2Ho9TWK5LsDfFe1G8LdIbqE81yMAGY7gTfzN+RI9xfNVnWnidLe+hKFSW+1dffJeNLootBpwHOyNeWLcNKfpXv7CvYfqcjtL450+qiYaj+ERuHIJRlb+WwODVftnk/wnZvm1JYfez/rlp6X4P08MPlbA4PzEjk5xLI9kqXbkk3jStu334KrL4v0eljVYAsgsehQQPuWJHJr++Smuh0+vhIjcbXo7eAyMOb25IL4A0YN+V/fPTrHgyDUAceWw7MnBH7ZJRyU06rsRc8dpq77nOmnZYVjkkLIorj+GDX9R+b9Awys9W8aw6dTHpQC31UUqn6/c/8Al50y/CpjY/EtX0NnJTonw1ggIZ/4jD69sjWR7JV+7Jp41u3flwjw8Jv52njNkTqvKsK3j2IJ+b8x2PfPvpnhePTNI7MQHYswdtq8W3I43Ad/cZYesdAj1MXlsNtfKV4K/llRX4XMGB/EsQL4NnuCP98k1JUquupBSi7d1fQnNNLFqULQzCRjYcbgbv6AGh9q9s4+j9CTQxPZ2KTbyNwaHIVfy5oD35+gz40/wwgWLbubf/WDRyOl+FLN31LEfQ2cN5Nm4qzq+XutTo9tD8QNPMZEkHlqrXG1Ertqqau18/v+/wDf/wDW6HTRgQstHgiINfLMbNkcck/rk50DwVBpoytBy3zFh3z+N4A0ZN+V/fOKOWuVYcsV8OiPg1Wn1FmORCW5O1grH/mX+b9Q2SHTOjeVGyAEIW3FiOR9lAqvrfbvjqHgPSygDZsI7FeMgtR8LmJ9OpcD6Ek/752pxd6U3+hy4SVaml57kb4w68qaiBYJN7xuSzD70NpN89s03TuSqk9yAf3GU7ofwyigcPIxkI7DsMuoGSxqVty6kcsoUox6DGMZcUDGMYAxjGAQ/i/qz6bRzSxi3UAL9AWIUMfst2fsM/PelcuZlJYq208itwD2Afc82P8ApOfovxF0r8VpZoLI8xCtj+3f71mJ+GOiA61YQD6ZSGsc+k+/6VmTOnqRqw6Wmn6lj8L/AAuaRVeX+Gh52jufzy/aHwVpIqqIEj3bnJeWZIktmCqPcmhmUeO/iyHjlh0XIZSpm5BFhrKcgg8Cj9yfYXPTDH5si5zn5I0mbwzpmFGFK+wrK71bwVFp71Gnl/DutGzypJ42lf5t3bb7mq5Aqd8N+I11iyMgpVahfvkNAZNc4mKkw94VI4KkcEg9y/DE2LU7P691mmMlaK7lF0yl+N+r6vVaKMyxRBFlUCQblLMxcelbPo8sndZU96rgGEg1RMLIqkAHzQxolVp1TafLYbWR41LBSFZyAGtr0TqHhefWMvnSyHym3RhQkaoaq9hVrP03lq9vc5n/AIg6Z5DbN8fkRndE2zYWPaVVkICPtfzGKFmFOdt0QufLBsuxzR7C03F1jXbtMnmL6CpCDbIfVsatsYJ5tgbayMlukwyGaHejyXv8uPeBwtge5CJbMvawwIog7hWtDqAj75AB32ruFihW0EbSnIokFr2AdiHy/wDQPBu2L5mZ2QozKzI3fmipXaD9eCbIPYDI4sUm9XRe9ieSa0tdST1HjVtLBI0ujaMoljYwkTuANzUroovcWZKoHm+8V8JNAf4spHB4HsPqa/vkmvQ9Vp/VGzSp7wzybxR77JGO6M0TwxZT2NXuHh4L6ukOpl0SsDFe+Ej+VXAfyz90sr3PAHvl7XiTZRF+FpIvmMYy8pGMYwBjGMAYxjAGMYwBjGMAYxjAGMYwBjGMAYxjAGMYwBlB8c+DpQ51nTz5c4/xAprfxVjuN3YE129x3y/YyMoqSo6nTs/MXVepaiRwdTJMxHG033H1579roc55wdOZyAR6b4X3PbvXtn6H6t4P02p5eMBv6hwc8uj+CdNpjapub6tzmb5MuFwXqcOZWzi+HfRXg0pEgoyG6+gyI8Y9CfSA6jTTPpowbcI7kEuwDNsYlL5Jvb7ZoeVX4lSVoWH9TDnjigz3z9lOWZI6MTroivW5SbM4T4q610eFnj+VrmCFHF3yCG2KR9Qv8v15y+amMQ6L0pchcQxiidhZqDVRH8NbYX/QB9Ky7wJ0v8TqVXg29n7hQD/ucv8A1vrsGjnk006PJHCvnxADtS7Vjc+6ksUVu1elu1mGOb/yJyhsq9Sci6PFHBEdQYo4o0CAS0F27dqq24gdiVNnn3+9Rb4hywSPFpNs0C+mNpAzMaA5VgwLJdgbrPF7qIAoviHrcuslZpm3MxCL32oKAOxSPQPm9r+pOab8LPD6bGndQTdJY7AfTDnKcqjsShGMU5S3r8kU3hvXdTm36n0qV4sUqr/Sq2eD9ySfcnLL4X+GqaSVZC+4r8oAoZdsZYsMU7e7IyzyapbIYxjLigYxjAGMYwBjGMAYxjAGMYwBjGMAYxjAGMYwBjGMAYxjAGMYwBjGMAZTvipAW0BIr0PZu+xSROK97YfpeXHK98QdGZem6pQCT5ZIr/LTf7X+mV5Fqg15Cr2Mx+EGmP4pDXs7H9Sa/tWcnxCmca6fzGUk7VO0tSqGLgc8G/RY+oP0N2HwVrI9LDPq6FCOMRrW2yyChVcXz7drzP8Aa2u1EjSShQwYtIwPqoMwACqaJ/8A6vkkXj22i/U2PsuyQ6RpGnlBA5Y7V/U8n/b98/RPQOmDT6eOMfyjn88o/wANfB+2tRItAcRrX96zSM0YYV4mQzSW0F0/IxjGaDMMYxgDGMYAxjGAMYxgDGMYAxjGAMYxgDGMYAxjGAMYxgDGMYAxjGAMYxgDP46BgQQCCKIPIIP1GfzGAZn4t6cr9S02n5Ec7uzgVz5UZIA49N2RY5H8pUgHIvwj0OKXWlWX0IeFHYf7n9fzxjMkktS9TXjb0yfkbCiBQABQHYZ/cYzWZBjGMAYxjAGMYwBjGMAYxjAGMYwBjGMAYxjAGMYwBjGMA//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4106" name="Picture 10" descr="http://img.vimagens.com/es/gracias/30.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567256" y="312738"/>
            <a:ext cx="3571875" cy="33826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9464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106"/>
                                        </p:tgtEl>
                                        <p:attrNameLst>
                                          <p:attrName>style.visibility</p:attrName>
                                        </p:attrNameLst>
                                      </p:cBhvr>
                                      <p:to>
                                        <p:strVal val="visible"/>
                                      </p:to>
                                    </p:set>
                                    <p:animEffect transition="in" filter="fade">
                                      <p:cBhvr>
                                        <p:cTn id="7" dur="1000"/>
                                        <p:tgtEl>
                                          <p:spTgt spid="4106"/>
                                        </p:tgtEl>
                                      </p:cBhvr>
                                    </p:animEffect>
                                    <p:anim calcmode="lin" valueType="num">
                                      <p:cBhvr>
                                        <p:cTn id="8" dur="1000" fill="hold"/>
                                        <p:tgtEl>
                                          <p:spTgt spid="4106"/>
                                        </p:tgtEl>
                                        <p:attrNameLst>
                                          <p:attrName>ppt_x</p:attrName>
                                        </p:attrNameLst>
                                      </p:cBhvr>
                                      <p:tavLst>
                                        <p:tav tm="0">
                                          <p:val>
                                            <p:strVal val="#ppt_x"/>
                                          </p:val>
                                        </p:tav>
                                        <p:tav tm="100000">
                                          <p:val>
                                            <p:strVal val="#ppt_x"/>
                                          </p:val>
                                        </p:tav>
                                      </p:tavLst>
                                    </p:anim>
                                    <p:anim calcmode="lin" valueType="num">
                                      <p:cBhvr>
                                        <p:cTn id="9" dur="1000" fill="hold"/>
                                        <p:tgtEl>
                                          <p:spTgt spid="410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nodeType="clickEffect">
                                  <p:stCondLst>
                                    <p:cond delay="0"/>
                                  </p:stCondLst>
                                  <p:childTnLst>
                                    <p:set>
                                      <p:cBhvr>
                                        <p:cTn id="18" dur="1" fill="hold">
                                          <p:stCondLst>
                                            <p:cond delay="0"/>
                                          </p:stCondLst>
                                        </p:cTn>
                                        <p:tgtEl>
                                          <p:spTgt spid="4098"/>
                                        </p:tgtEl>
                                        <p:attrNameLst>
                                          <p:attrName>style.visibility</p:attrName>
                                        </p:attrNameLst>
                                      </p:cBhvr>
                                      <p:to>
                                        <p:strVal val="visible"/>
                                      </p:to>
                                    </p:set>
                                    <p:animEffect transition="in" filter="wipe(down)">
                                      <p:cBhvr>
                                        <p:cTn id="19" dur="580">
                                          <p:stCondLst>
                                            <p:cond delay="0"/>
                                          </p:stCondLst>
                                        </p:cTn>
                                        <p:tgtEl>
                                          <p:spTgt spid="4098"/>
                                        </p:tgtEl>
                                      </p:cBhvr>
                                    </p:animEffect>
                                    <p:anim calcmode="lin" valueType="num">
                                      <p:cBhvr>
                                        <p:cTn id="20" dur="1822" tmFilter="0,0; 0.14,0.36; 0.43,0.73; 0.71,0.91; 1.0,1.0">
                                          <p:stCondLst>
                                            <p:cond delay="0"/>
                                          </p:stCondLst>
                                        </p:cTn>
                                        <p:tgtEl>
                                          <p:spTgt spid="4098"/>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4098"/>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4098"/>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4098"/>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4098"/>
                                        </p:tgtEl>
                                        <p:attrNameLst>
                                          <p:attrName>ppt_y</p:attrName>
                                        </p:attrNameLst>
                                      </p:cBhvr>
                                      <p:tavLst>
                                        <p:tav tm="0" fmla="#ppt_y-sin(pi*$)/81">
                                          <p:val>
                                            <p:fltVal val="0"/>
                                          </p:val>
                                        </p:tav>
                                        <p:tav tm="100000">
                                          <p:val>
                                            <p:fltVal val="1"/>
                                          </p:val>
                                        </p:tav>
                                      </p:tavLst>
                                    </p:anim>
                                    <p:animScale>
                                      <p:cBhvr>
                                        <p:cTn id="25" dur="26">
                                          <p:stCondLst>
                                            <p:cond delay="650"/>
                                          </p:stCondLst>
                                        </p:cTn>
                                        <p:tgtEl>
                                          <p:spTgt spid="4098"/>
                                        </p:tgtEl>
                                      </p:cBhvr>
                                      <p:to x="100000" y="60000"/>
                                    </p:animScale>
                                    <p:animScale>
                                      <p:cBhvr>
                                        <p:cTn id="26" dur="166" decel="50000">
                                          <p:stCondLst>
                                            <p:cond delay="676"/>
                                          </p:stCondLst>
                                        </p:cTn>
                                        <p:tgtEl>
                                          <p:spTgt spid="4098"/>
                                        </p:tgtEl>
                                      </p:cBhvr>
                                      <p:to x="100000" y="100000"/>
                                    </p:animScale>
                                    <p:animScale>
                                      <p:cBhvr>
                                        <p:cTn id="27" dur="26">
                                          <p:stCondLst>
                                            <p:cond delay="1312"/>
                                          </p:stCondLst>
                                        </p:cTn>
                                        <p:tgtEl>
                                          <p:spTgt spid="4098"/>
                                        </p:tgtEl>
                                      </p:cBhvr>
                                      <p:to x="100000" y="80000"/>
                                    </p:animScale>
                                    <p:animScale>
                                      <p:cBhvr>
                                        <p:cTn id="28" dur="166" decel="50000">
                                          <p:stCondLst>
                                            <p:cond delay="1338"/>
                                          </p:stCondLst>
                                        </p:cTn>
                                        <p:tgtEl>
                                          <p:spTgt spid="4098"/>
                                        </p:tgtEl>
                                      </p:cBhvr>
                                      <p:to x="100000" y="100000"/>
                                    </p:animScale>
                                    <p:animScale>
                                      <p:cBhvr>
                                        <p:cTn id="29" dur="26">
                                          <p:stCondLst>
                                            <p:cond delay="1642"/>
                                          </p:stCondLst>
                                        </p:cTn>
                                        <p:tgtEl>
                                          <p:spTgt spid="4098"/>
                                        </p:tgtEl>
                                      </p:cBhvr>
                                      <p:to x="100000" y="90000"/>
                                    </p:animScale>
                                    <p:animScale>
                                      <p:cBhvr>
                                        <p:cTn id="30" dur="166" decel="50000">
                                          <p:stCondLst>
                                            <p:cond delay="1668"/>
                                          </p:stCondLst>
                                        </p:cTn>
                                        <p:tgtEl>
                                          <p:spTgt spid="4098"/>
                                        </p:tgtEl>
                                      </p:cBhvr>
                                      <p:to x="100000" y="100000"/>
                                    </p:animScale>
                                    <p:animScale>
                                      <p:cBhvr>
                                        <p:cTn id="31" dur="26">
                                          <p:stCondLst>
                                            <p:cond delay="1808"/>
                                          </p:stCondLst>
                                        </p:cTn>
                                        <p:tgtEl>
                                          <p:spTgt spid="4098"/>
                                        </p:tgtEl>
                                      </p:cBhvr>
                                      <p:to x="100000" y="95000"/>
                                    </p:animScale>
                                    <p:animScale>
                                      <p:cBhvr>
                                        <p:cTn id="32" dur="166" decel="50000">
                                          <p:stCondLst>
                                            <p:cond delay="1834"/>
                                          </p:stCondLst>
                                        </p:cTn>
                                        <p:tgtEl>
                                          <p:spTgt spid="409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535</TotalTime>
  <Words>1048</Words>
  <Application>Microsoft Office PowerPoint</Application>
  <PresentationFormat>Presentación en pantalla (4:3)</PresentationFormat>
  <Paragraphs>67</Paragraphs>
  <Slides>19</Slides>
  <Notes>0</Notes>
  <HiddenSlides>0</HiddenSlides>
  <MMClips>0</MMClips>
  <ScaleCrop>false</ScaleCrop>
  <HeadingPairs>
    <vt:vector size="4" baseType="variant">
      <vt:variant>
        <vt:lpstr>Tema</vt:lpstr>
      </vt:variant>
      <vt:variant>
        <vt:i4>1</vt:i4>
      </vt:variant>
      <vt:variant>
        <vt:lpstr>Títulos de diapositiva</vt:lpstr>
      </vt:variant>
      <vt:variant>
        <vt:i4>19</vt:i4>
      </vt:variant>
    </vt:vector>
  </HeadingPairs>
  <TitlesOfParts>
    <vt:vector size="20" baseType="lpstr">
      <vt:lpstr>Tema de Office</vt:lpstr>
      <vt:lpstr>LAS SIETE ABOMINACIONES</vt:lpstr>
      <vt:lpstr>Presentación de PowerPoint</vt:lpstr>
      <vt:lpstr>Presentación de PowerPoint</vt:lpstr>
      <vt:lpstr>Presentación de PowerPoint</vt:lpstr>
      <vt:lpstr>Presentación de PowerPoint</vt:lpstr>
      <vt:lpstr>Presentación de PowerPoint</vt:lpstr>
      <vt:lpstr>¿Qué movió a los presidentes y gobernadores a acusar a Daniel?  Lea Dan.6:1-4.</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LAS SIETE ABOMINACIONES</dc:title>
  <dc:creator>FAMILIA FIERRO CH</dc:creator>
  <cp:lastModifiedBy>FAMILIA FIERRO CH</cp:lastModifiedBy>
  <cp:revision>69</cp:revision>
  <dcterms:created xsi:type="dcterms:W3CDTF">2012-09-30T20:39:03Z</dcterms:created>
  <dcterms:modified xsi:type="dcterms:W3CDTF">2013-01-05T03:55:30Z</dcterms:modified>
</cp:coreProperties>
</file>